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8"/>
  </p:normalViewPr>
  <p:slideViewPr>
    <p:cSldViewPr snapToGrid="0" snapToObjects="1">
      <p:cViewPr varScale="1">
        <p:scale>
          <a:sx n="63" d="100"/>
          <a:sy n="63" d="100"/>
        </p:scale>
        <p:origin x="78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51A1-794D-D847-8019-E12C93260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9B9E7-AC4E-8C48-BC06-099D87680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C6492-55E9-0F41-A998-BD04EDA9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C52A-4BB5-7C45-89C9-694044F1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E7432-F851-4048-BA09-14733154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7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7A88-6FC7-D04C-AB98-CF2A680E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F5C6D-5875-9042-BDD5-3B3304A71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DC876-02DC-8B44-8D4F-3FC35CDD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3F4E6-1907-7B4C-9A4C-EE424BC4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24ECF-5D75-3E4A-9284-370F35BF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9C2523-073F-194B-A6A3-CD0E98C4A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405C6-B319-E945-BF37-7B3C5113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F6FEB-E821-734D-B061-6AE15D4B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C06D4-48D9-5F47-A0FC-A0B92A12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570EC-1426-0945-B0D0-F2050E11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1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614C-EEFC-C049-80C5-765D305A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29F99-5B20-FA47-9A3D-E3D099A6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331C0-C3D5-9145-9BCC-477AEFC4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79FB-064B-BF4A-905D-8137D2FC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830D-97D5-9A4D-8F68-50457508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98A6-9630-044E-8283-6DEF5355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521EA-83C2-684C-B4AB-94B29C7E9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75E12-01C4-3642-BA94-EA47FDD35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3C704-A29E-D840-8A3B-D4753A63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338B0-8CF0-4840-AF67-4F04313F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2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1750-4F67-094A-9CCE-3ACCF3E9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0653-B698-6845-881A-134AB4281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9BEAF-4A6D-2148-8B2C-AB7E40BF4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4AAAE-1771-C242-B9B9-8EF19B44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44541-CD73-5E43-8F52-0E6F4B13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D10E1-109A-0D44-95C2-1E421C15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7491-FCDC-804A-8E34-0E9F72F8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7115E-20D0-1A48-8B79-206ECCCF7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E67E4-4B76-C346-AD0B-2B7A4266B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1C413-6407-1245-AC0F-DBE0AACAA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EB970-1949-874E-80C0-BD51C86D6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42A50-0D2D-394B-A057-3288E9AC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FFAA96-01C9-EC45-83A4-DC00ED49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928A3-43D6-EC4B-8081-3440517A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4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02DB-C2B2-DC4B-8CDF-4F8D9CE3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A2BEE-3F8F-5A40-9A63-9D3D0BF3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72C61-8F8B-4242-A960-E21C2BB4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7DF51-020C-D04E-A886-C07C3E42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FFB6D-F996-524D-9E72-A204A3CA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6B06E-0084-F042-8472-2A76533F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A1064-370C-244A-A2E6-C050DFEA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9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58C9-FCD7-E54B-AE8A-5485EBBA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18E5-826D-0D47-8C94-EBEBF9F5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AEBB2-C56E-1648-913A-B8E86D161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4EDE4-C316-C44E-926D-DDF18618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9C3B7-2843-B849-9B1C-FF5A6A06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30DD3-BC17-004B-871B-3224FAE8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8DFC-33F3-B842-AC4E-C5937B09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D02EE-4511-824D-8ACB-E5F0B7840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0DEFF-8629-1744-BCB5-AE6B7DACA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92634-1DDC-3A44-9572-C2C9EB24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CEC23-D980-2E4A-AC37-06834AEE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53F22-B3A6-2846-89F8-0DF6B46D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9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DFF7D-8CAB-3E46-80C8-658C2D04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0DF9B-2BB5-404A-BEA8-B9824E20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DCCF5-7DB4-EA4F-A5A8-7ADD10E54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3343-6113-7B49-861E-77EEFA65CB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C6DE-9B3E-4B4C-A406-F20C14A8E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B67F6-CBB4-8047-A44B-28D95DA4A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078F-5E47-B647-B695-C40C1907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1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808A-F831-DE43-9752-31E9BFD95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20C4B-0A3B-214D-94FD-5271C4926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143B-231E-7B40-970D-3743D461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5E06B-B710-314A-884F-B2DC62A0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25" y="157163"/>
            <a:ext cx="9219615" cy="655796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3200" dirty="0"/>
              <a:t>Now David said, “Is there still anyone who is left of the house of Saul, that I may show him kindness for Jonathan’s sake?”</a:t>
            </a:r>
          </a:p>
          <a:p>
            <a:pPr marL="0" indent="0">
              <a:buNone/>
            </a:pPr>
            <a:r>
              <a:rPr lang="en-US" sz="3200" b="1" baseline="30000" dirty="0"/>
              <a:t>2 </a:t>
            </a:r>
            <a:r>
              <a:rPr lang="en-US" sz="3200" dirty="0"/>
              <a:t>And </a:t>
            </a:r>
            <a:r>
              <a:rPr lang="en-US" sz="3200" i="1" dirty="0"/>
              <a:t>there was</a:t>
            </a:r>
            <a:r>
              <a:rPr lang="en-US" sz="3200" dirty="0"/>
              <a:t> a servant of the house of Saul whose name </a:t>
            </a:r>
            <a:r>
              <a:rPr lang="en-US" sz="3200" i="1" dirty="0"/>
              <a:t>was</a:t>
            </a:r>
            <a:r>
              <a:rPr lang="en-US" sz="3200" dirty="0"/>
              <a:t> </a:t>
            </a:r>
            <a:r>
              <a:rPr lang="en-US" sz="3200" dirty="0" err="1"/>
              <a:t>Ziba</a:t>
            </a:r>
            <a:r>
              <a:rPr lang="en-US" sz="3200" dirty="0"/>
              <a:t>. So when they had called him to David, the king said to him, “</a:t>
            </a:r>
            <a:r>
              <a:rPr lang="en-US" sz="3200" i="1" dirty="0"/>
              <a:t>Are</a:t>
            </a:r>
            <a:r>
              <a:rPr lang="en-US" sz="3200" dirty="0"/>
              <a:t> you </a:t>
            </a:r>
            <a:r>
              <a:rPr lang="en-US" sz="3200" dirty="0" err="1"/>
              <a:t>Ziba</a:t>
            </a:r>
            <a:r>
              <a:rPr lang="en-US" sz="3200" dirty="0"/>
              <a:t>?”</a:t>
            </a:r>
          </a:p>
          <a:p>
            <a:pPr marL="0" indent="0">
              <a:buNone/>
            </a:pPr>
            <a:r>
              <a:rPr lang="en-US" sz="3200" dirty="0"/>
              <a:t>He said, “At your service!”</a:t>
            </a:r>
          </a:p>
          <a:p>
            <a:pPr marL="0" indent="0">
              <a:buNone/>
            </a:pPr>
            <a:r>
              <a:rPr lang="en-US" sz="3200" b="1" baseline="30000" dirty="0"/>
              <a:t>3 </a:t>
            </a:r>
            <a:r>
              <a:rPr lang="en-US" sz="3200" dirty="0"/>
              <a:t>Then the king said, “</a:t>
            </a:r>
            <a:r>
              <a:rPr lang="en-US" sz="3200" i="1" dirty="0"/>
              <a:t>Is</a:t>
            </a:r>
            <a:r>
              <a:rPr lang="en-US" sz="3200" dirty="0"/>
              <a:t> there not still someone of </a:t>
            </a:r>
          </a:p>
          <a:p>
            <a:pPr marL="0" indent="0">
              <a:buNone/>
            </a:pPr>
            <a:r>
              <a:rPr lang="en-US" sz="3200" dirty="0"/>
              <a:t>the house of Saul, to whom I may show the kindness of God?”</a:t>
            </a:r>
          </a:p>
          <a:p>
            <a:pPr marL="0" indent="0">
              <a:buNone/>
            </a:pPr>
            <a:r>
              <a:rPr lang="en-US" sz="3200" dirty="0"/>
              <a:t>And </a:t>
            </a:r>
            <a:r>
              <a:rPr lang="en-US" sz="3200" dirty="0" err="1"/>
              <a:t>Ziba</a:t>
            </a:r>
            <a:r>
              <a:rPr lang="en-US" sz="3200" dirty="0"/>
              <a:t> said to the king, “There is still a son of Jonathan </a:t>
            </a:r>
            <a:r>
              <a:rPr lang="en-US" sz="3200" i="1" dirty="0"/>
              <a:t>who is</a:t>
            </a:r>
            <a:r>
              <a:rPr lang="en-US" sz="3200" dirty="0"/>
              <a:t> lame in </a:t>
            </a:r>
            <a:r>
              <a:rPr lang="en-US" sz="3200" i="1" dirty="0"/>
              <a:t>his </a:t>
            </a:r>
            <a:r>
              <a:rPr lang="en-US" sz="3200" dirty="0"/>
              <a:t>feet.”</a:t>
            </a:r>
          </a:p>
          <a:p>
            <a:pPr marL="0" indent="0">
              <a:buNone/>
            </a:pPr>
            <a:r>
              <a:rPr lang="en-US" sz="3200" dirty="0"/>
              <a:t>	2 Samuel 9:1-3</a:t>
            </a:r>
          </a:p>
          <a:p>
            <a:endParaRPr lang="en-US" sz="15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13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08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odern-Day Mephibosheth | International Anglican Church">
            <a:extLst>
              <a:ext uri="{FF2B5EF4-FFF2-40B4-BE49-F238E27FC236}">
                <a16:creationId xmlns:a16="http://schemas.microsoft.com/office/drawing/2014/main" id="{BEFE9A3B-89AB-3A4B-A29D-65663736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4442" y="2866096"/>
            <a:ext cx="1462088" cy="11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1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846D-7D69-FE47-811D-6298A81E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06DE9-B5A6-2141-B857-71DCC75F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385763"/>
            <a:ext cx="8517380" cy="61293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i="1" dirty="0"/>
              <a:t>Jonathan, Saul’s son, had a son who was lame in his feet. He was five years old when the news about Saul and Jonathan came from Jezreel; and his nurse took him up and fled. And it happened, as she made haste to flee, that he fell and became lame. His name was Mephibosheth.</a:t>
            </a:r>
          </a:p>
          <a:p>
            <a:pPr marL="0" indent="0">
              <a:buNone/>
            </a:pPr>
            <a:r>
              <a:rPr lang="en-US" sz="3200" dirty="0"/>
              <a:t>			                     2 Samuel 4:4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13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08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odern-Day Mephibosheth | International Anglican Church">
            <a:extLst>
              <a:ext uri="{FF2B5EF4-FFF2-40B4-BE49-F238E27FC236}">
                <a16:creationId xmlns:a16="http://schemas.microsoft.com/office/drawing/2014/main" id="{BB2F539E-54FF-B644-BE17-0976B2477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r="3769" b="-2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0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E1A9-4618-114F-A823-D9B12768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4070-0179-5949-95F4-7C701D822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01BA1B-2FC7-B446-8C51-7AB290CFA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E680-7B78-9248-8A65-1C50DB7B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470" y="291859"/>
            <a:ext cx="352806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Mephibosheth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9BC02-2B5C-774B-96AE-0AE11A77C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60" y="1794510"/>
            <a:ext cx="11892280" cy="482345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The King’s Covenant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3200" dirty="0"/>
              <a:t>God keeps His for a thousand generations (Deut. 7:9)</a:t>
            </a:r>
          </a:p>
          <a:p>
            <a:pPr lvl="1"/>
            <a:endParaRPr lang="en-US" sz="800" dirty="0"/>
          </a:p>
          <a:p>
            <a:pPr lvl="1"/>
            <a:r>
              <a:rPr lang="en-US" sz="3200" dirty="0"/>
              <a:t>He has kept His promises from before creation (Titus 1:2)</a:t>
            </a:r>
          </a:p>
          <a:p>
            <a:pPr lvl="1"/>
            <a:endParaRPr lang="en-US" sz="800" dirty="0"/>
          </a:p>
          <a:p>
            <a:pPr lvl="1"/>
            <a:r>
              <a:rPr lang="en-US" sz="3200" dirty="0"/>
              <a:t>He has given us wonderful promises now (1 John 2:25; 2 Pt. 1:3-4; Acts 2:38-39)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Istoria Ministries Blog: Lame In Both Feet While Sitting at the King&amp;#39;s Table">
            <a:extLst>
              <a:ext uri="{FF2B5EF4-FFF2-40B4-BE49-F238E27FC236}">
                <a16:creationId xmlns:a16="http://schemas.microsoft.com/office/drawing/2014/main" id="{44DA63DF-1F04-6D41-9703-9EAA1CD6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60" y="114770"/>
            <a:ext cx="3218180" cy="16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E680-7B78-9248-8A65-1C50DB7B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304959"/>
            <a:ext cx="360807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Mephibosheth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9BC02-2B5C-774B-96AE-0AE11A77C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60" y="1794510"/>
            <a:ext cx="11892280" cy="482345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The King’s Care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3200" dirty="0"/>
              <a:t>What an honor to be able to be invited to sit and eat at the king’s table with the king’s sons and daughters!</a:t>
            </a:r>
          </a:p>
          <a:p>
            <a:pPr lvl="1"/>
            <a:endParaRPr lang="en-US" sz="800" dirty="0"/>
          </a:p>
          <a:p>
            <a:pPr lvl="1"/>
            <a:r>
              <a:rPr lang="en-US" sz="3200" dirty="0"/>
              <a:t>How unthinkable to reject the invitation (Luke 14:15-24)</a:t>
            </a:r>
          </a:p>
          <a:p>
            <a:pPr lvl="1"/>
            <a:endParaRPr lang="en-US" sz="800" dirty="0"/>
          </a:p>
          <a:p>
            <a:pPr lvl="1"/>
            <a:r>
              <a:rPr lang="en-US" sz="3200" dirty="0"/>
              <a:t>We must be able to see ourselves as we truly are (Luke 18:13; 2 Samuel 9:8)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Mephibosheth — Hope Community Church">
            <a:extLst>
              <a:ext uri="{FF2B5EF4-FFF2-40B4-BE49-F238E27FC236}">
                <a16:creationId xmlns:a16="http://schemas.microsoft.com/office/drawing/2014/main" id="{72EBCCEC-D324-3B41-B60E-901A51AD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60" y="140970"/>
            <a:ext cx="3992880" cy="1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E680-7B78-9248-8A65-1C50DB7B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60" y="283369"/>
            <a:ext cx="359664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Mephibosheth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9BC02-2B5C-774B-96AE-0AE11A77C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60" y="1794510"/>
            <a:ext cx="11892280" cy="482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The King’s Continuity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3200" dirty="0"/>
              <a:t>It seems the Spirit does not want us to miss this! (2 Sam. 9:7, 10, 13)</a:t>
            </a:r>
          </a:p>
          <a:p>
            <a:pPr lvl="1"/>
            <a:endParaRPr lang="en-US" sz="800" dirty="0"/>
          </a:p>
          <a:p>
            <a:pPr lvl="1"/>
            <a:r>
              <a:rPr lang="en-US" sz="3200" dirty="0"/>
              <a:t>Not by our works of merit but by His grace we have become heirs according to the hope of eternal life (Titus 3:4-7)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54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Mephibosheth: “Shame no more”</a:t>
            </a:r>
          </a:p>
        </p:txBody>
      </p:sp>
      <p:pic>
        <p:nvPicPr>
          <p:cNvPr id="4098" name="Picture 2" descr="Mephibosheth, and you - BIBLE AND REVELATION">
            <a:extLst>
              <a:ext uri="{FF2B5EF4-FFF2-40B4-BE49-F238E27FC236}">
                <a16:creationId xmlns:a16="http://schemas.microsoft.com/office/drawing/2014/main" id="{02494948-6F94-7C45-B382-1507A4D8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97790"/>
            <a:ext cx="3721100" cy="20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383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Mephibosheth</vt:lpstr>
      <vt:lpstr>Mephibosheth</vt:lpstr>
      <vt:lpstr>Mephibosheth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 Reaves</dc:creator>
  <cp:lastModifiedBy>Smoky Hill Church of Christ</cp:lastModifiedBy>
  <cp:revision>6</cp:revision>
  <dcterms:created xsi:type="dcterms:W3CDTF">2021-10-31T03:07:47Z</dcterms:created>
  <dcterms:modified xsi:type="dcterms:W3CDTF">2021-10-31T17:10:54Z</dcterms:modified>
</cp:coreProperties>
</file>