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62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4674"/>
  </p:normalViewPr>
  <p:slideViewPr>
    <p:cSldViewPr snapToGrid="0" snapToObjects="1">
      <p:cViewPr varScale="1">
        <p:scale>
          <a:sx n="84" d="100"/>
          <a:sy n="84" d="100"/>
        </p:scale>
        <p:origin x="-96" y="-4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62E19-FC5D-F946-A96A-20E2725147C9}" type="datetimeFigureOut">
              <a:rPr lang="en-US" smtClean="0"/>
              <a:pPr/>
              <a:t>1/20/2019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04138A-7346-0C47-95BB-DED604C475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9015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9862-CE21-7E4D-BFA7-E7F21F803B8E}" type="datetimeFigureOut">
              <a:rPr lang="en-US" smtClean="0"/>
              <a:pPr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565E-529E-7544-B39A-3B03002993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88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9862-CE21-7E4D-BFA7-E7F21F803B8E}" type="datetimeFigureOut">
              <a:rPr lang="en-US" smtClean="0"/>
              <a:pPr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565E-529E-7544-B39A-3B03002993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6322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9862-CE21-7E4D-BFA7-E7F21F803B8E}" type="datetimeFigureOut">
              <a:rPr lang="en-US" smtClean="0"/>
              <a:pPr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565E-529E-7544-B39A-3B03002993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944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9862-CE21-7E4D-BFA7-E7F21F803B8E}" type="datetimeFigureOut">
              <a:rPr lang="en-US" smtClean="0"/>
              <a:pPr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565E-529E-7544-B39A-3B03002993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443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6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8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9862-CE21-7E4D-BFA7-E7F21F803B8E}" type="datetimeFigureOut">
              <a:rPr lang="en-US" smtClean="0"/>
              <a:pPr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565E-529E-7544-B39A-3B03002993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6921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9862-CE21-7E4D-BFA7-E7F21F803B8E}" type="datetimeFigureOut">
              <a:rPr lang="en-US" smtClean="0"/>
              <a:pPr/>
              <a:t>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565E-529E-7544-B39A-3B03002993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7455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9862-CE21-7E4D-BFA7-E7F21F803B8E}" type="datetimeFigureOut">
              <a:rPr lang="en-US" smtClean="0"/>
              <a:pPr/>
              <a:t>1/20/2019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565E-529E-7544-B39A-3B03002993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285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9862-CE21-7E4D-BFA7-E7F21F803B8E}" type="datetimeFigureOut">
              <a:rPr lang="en-US" smtClean="0"/>
              <a:pPr/>
              <a:t>1/20/2019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565E-529E-7544-B39A-3B03002993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7367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9862-CE21-7E4D-BFA7-E7F21F803B8E}" type="datetimeFigureOut">
              <a:rPr lang="en-US" smtClean="0"/>
              <a:pPr/>
              <a:t>1/20/2019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565E-529E-7544-B39A-3B03002993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1729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9862-CE21-7E4D-BFA7-E7F21F803B8E}" type="datetimeFigureOut">
              <a:rPr lang="en-US" smtClean="0"/>
              <a:pPr/>
              <a:t>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565E-529E-7544-B39A-3B03002993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757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4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9862-CE21-7E4D-BFA7-E7F21F803B8E}" type="datetimeFigureOut">
              <a:rPr lang="en-US" smtClean="0"/>
              <a:pPr/>
              <a:t>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565E-529E-7544-B39A-3B03002993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6893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19862-CE21-7E4D-BFA7-E7F21F803B8E}" type="datetimeFigureOut">
              <a:rPr lang="en-US" smtClean="0"/>
              <a:pPr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7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9565E-529E-7544-B39A-3B03002993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9802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5E6CFF1-2F42-4E10-9A97-F116F46F53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736" b="14995"/>
          <a:stretch/>
        </p:blipFill>
        <p:spPr>
          <a:xfrm>
            <a:off x="23" y="4"/>
            <a:ext cx="12191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477" y="1065862"/>
            <a:ext cx="3687903" cy="4726276"/>
          </a:xfrm>
        </p:spPr>
        <p:txBody>
          <a:bodyPr>
            <a:normAutofit/>
          </a:bodyPr>
          <a:lstStyle/>
          <a:p>
            <a:pPr algn="ctr"/>
            <a:r>
              <a:rPr lang="en-US" sz="5400" b="1" i="1" dirty="0">
                <a:solidFill>
                  <a:srgbClr val="FFFF00"/>
                </a:solidFill>
              </a:rPr>
              <a:t>Jesus </a:t>
            </a:r>
            <a:r>
              <a:rPr lang="en-US" sz="5400" b="1" i="1" dirty="0" smtClean="0">
                <a:solidFill>
                  <a:srgbClr val="FFFF00"/>
                </a:solidFill>
              </a:rPr>
              <a:t>was </a:t>
            </a:r>
            <a:r>
              <a:rPr lang="en-US" sz="5400" b="1" i="1" dirty="0">
                <a:solidFill>
                  <a:srgbClr val="FFFF00"/>
                </a:solidFill>
              </a:rPr>
              <a:t>passionate about people.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67182200-4859-4C8D-BCBB-55B245C28B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0114" y="212942"/>
            <a:ext cx="7064679" cy="6325644"/>
          </a:xfrm>
        </p:spPr>
        <p:txBody>
          <a:bodyPr anchor="ctr">
            <a:normAutofit/>
          </a:bodyPr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FFFF00"/>
                </a:solidFill>
              </a:rPr>
              <a:t>He had an emotional response to others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He understood that ultimately all pain is the result of sin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Christ did not overlook the physical because of his focus on the spiritual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His observation of people in distress moved him to self-sacrifice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He did not turn off his concern for others because of His own circumstances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0209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5E6CFF1-2F42-4E10-9A97-F116F46F53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736" b="14995"/>
          <a:stretch/>
        </p:blipFill>
        <p:spPr>
          <a:xfrm>
            <a:off x="23" y="4"/>
            <a:ext cx="12191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115" y="1065862"/>
            <a:ext cx="3313164" cy="4726276"/>
          </a:xfrm>
        </p:spPr>
        <p:txBody>
          <a:bodyPr>
            <a:normAutofit/>
          </a:bodyPr>
          <a:lstStyle/>
          <a:p>
            <a:pPr algn="ctr"/>
            <a:r>
              <a:rPr lang="en-US" sz="5400" b="1" i="1" dirty="0">
                <a:solidFill>
                  <a:srgbClr val="FFFF00"/>
                </a:solidFill>
              </a:rPr>
              <a:t>Jesus was passionate about people.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67182200-4859-4C8D-BCBB-55B245C28B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2639" y="200417"/>
            <a:ext cx="7319375" cy="6475956"/>
          </a:xfrm>
        </p:spPr>
        <p:txBody>
          <a:bodyPr anchor="ctr">
            <a:normAutofit/>
          </a:bodyPr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FFFF00"/>
                </a:solidFill>
              </a:rPr>
              <a:t>He was passionate about people who were interested in the gospel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He did not see a crowd to exploit or to avoid</a:t>
            </a:r>
            <a:r>
              <a:rPr lang="mr-IN" sz="2800" dirty="0">
                <a:solidFill>
                  <a:srgbClr val="FFFFFF"/>
                </a:solidFill>
              </a:rPr>
              <a:t>…</a:t>
            </a:r>
            <a:r>
              <a:rPr lang="en-US" sz="2800" dirty="0">
                <a:solidFill>
                  <a:srgbClr val="FFFFFF"/>
                </a:solidFill>
              </a:rPr>
              <a:t>but to help (Mk. 6:34)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We should imitate the heart of Paul as he imitated Christ (Rom. 10:1; 2 Cor. 6:11)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32484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5E6CFF1-2F42-4E10-9A97-F116F46F53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736" b="14995"/>
          <a:stretch/>
        </p:blipFill>
        <p:spPr>
          <a:xfrm>
            <a:off x="23" y="4"/>
            <a:ext cx="12191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115" y="1065862"/>
            <a:ext cx="3313164" cy="4726276"/>
          </a:xfrm>
        </p:spPr>
        <p:txBody>
          <a:bodyPr>
            <a:normAutofit/>
          </a:bodyPr>
          <a:lstStyle/>
          <a:p>
            <a:pPr algn="ctr"/>
            <a:r>
              <a:rPr lang="en-US" sz="5400" b="1" i="1" dirty="0">
                <a:solidFill>
                  <a:srgbClr val="FFFF00"/>
                </a:solidFill>
              </a:rPr>
              <a:t>Jesus was passionate about people.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67182200-4859-4C8D-BCBB-55B245C28B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2639" y="200417"/>
            <a:ext cx="7319375" cy="6475956"/>
          </a:xfrm>
        </p:spPr>
        <p:txBody>
          <a:bodyPr anchor="ctr">
            <a:normAutofit/>
          </a:bodyPr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FFFF00"/>
                </a:solidFill>
              </a:rPr>
              <a:t>He </a:t>
            </a:r>
            <a:r>
              <a:rPr lang="en-US" sz="3200" dirty="0">
                <a:solidFill>
                  <a:srgbClr val="FFFF00"/>
                </a:solidFill>
              </a:rPr>
              <a:t>was passionate about people worshipping God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He cared deeply about the temple of God (Jn. 2:17)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He </a:t>
            </a:r>
            <a:r>
              <a:rPr lang="en-US" sz="2800" dirty="0" smtClean="0">
                <a:solidFill>
                  <a:srgbClr val="FFFFFF"/>
                </a:solidFill>
              </a:rPr>
              <a:t>sought what God sought: </a:t>
            </a:r>
            <a:r>
              <a:rPr lang="en-US" sz="2800" i="1" dirty="0" smtClean="0">
                <a:solidFill>
                  <a:srgbClr val="FFFFFF"/>
                </a:solidFill>
              </a:rPr>
              <a:t>“true worshippers will worship Him in Spirit and in truth”</a:t>
            </a:r>
            <a:endParaRPr lang="en-US" sz="2800" i="1" dirty="0">
              <a:solidFill>
                <a:srgbClr val="FFFFFF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We need to develop a sense of awe and a sense of “OH” (Ps. 105</a:t>
            </a:r>
            <a:r>
              <a:rPr lang="en-US" sz="2800" dirty="0" smtClean="0">
                <a:solidFill>
                  <a:srgbClr val="FFFFFF"/>
                </a:solidFill>
              </a:rPr>
              <a:t>)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44649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5E6CFF1-2F42-4E10-9A97-F116F46F53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736" b="14995"/>
          <a:stretch/>
        </p:blipFill>
        <p:spPr>
          <a:xfrm>
            <a:off x="23" y="4"/>
            <a:ext cx="12191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3" y="1065862"/>
            <a:ext cx="3313164" cy="4726276"/>
          </a:xfrm>
        </p:spPr>
        <p:txBody>
          <a:bodyPr>
            <a:normAutofit/>
          </a:bodyPr>
          <a:lstStyle/>
          <a:p>
            <a:pPr algn="ctr"/>
            <a:r>
              <a:rPr lang="en-US" sz="5400" b="1" i="1" dirty="0">
                <a:solidFill>
                  <a:srgbClr val="FFFF00"/>
                </a:solidFill>
              </a:rPr>
              <a:t>Jesus was passionate about people.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67182200-4859-4C8D-BCBB-55B245C28B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2535" y="137787"/>
            <a:ext cx="7164887" cy="6588690"/>
          </a:xfrm>
        </p:spPr>
        <p:txBody>
          <a:bodyPr anchor="ctr">
            <a:normAutofit/>
          </a:bodyPr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FFFF00"/>
                </a:solidFill>
              </a:rPr>
              <a:t>He was passionate about people who were having problems spiritually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He was not arrogantly dismissive of those who were lost </a:t>
            </a:r>
            <a:r>
              <a:rPr lang="en-US" sz="2800" dirty="0" smtClean="0">
                <a:solidFill>
                  <a:srgbClr val="FFFFFF"/>
                </a:solidFill>
              </a:rPr>
              <a:t>(Lk. 19:41)</a:t>
            </a:r>
            <a:endParaRPr lang="en-US" sz="2800" dirty="0">
              <a:solidFill>
                <a:srgbClr val="FFFFFF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He did at times say what “needed to be said” in love (Mk. 10:21)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He </a:t>
            </a:r>
            <a:r>
              <a:rPr lang="en-US" sz="2800" smtClean="0">
                <a:solidFill>
                  <a:srgbClr val="FFFFFF"/>
                </a:solidFill>
              </a:rPr>
              <a:t>expects disciples be willing </a:t>
            </a:r>
            <a:r>
              <a:rPr lang="en-US" sz="2800" dirty="0">
                <a:solidFill>
                  <a:srgbClr val="FFFFFF"/>
                </a:solidFill>
              </a:rPr>
              <a:t>to put in the effort for the straying sheep (Lk. </a:t>
            </a:r>
            <a:r>
              <a:rPr lang="en-US" sz="2800" dirty="0" smtClean="0">
                <a:solidFill>
                  <a:srgbClr val="FFFFFF"/>
                </a:solidFill>
              </a:rPr>
              <a:t>15:1-7)</a:t>
            </a:r>
            <a:endParaRPr lang="en-US" sz="2800" dirty="0">
              <a:solidFill>
                <a:srgbClr val="FFFFFF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He had scathing rebukes for those who led others </a:t>
            </a:r>
            <a:r>
              <a:rPr lang="en-US" sz="2800" dirty="0" smtClean="0">
                <a:solidFill>
                  <a:srgbClr val="FFFFFF"/>
                </a:solidFill>
              </a:rPr>
              <a:t>astray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227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5E6CFF1-2F42-4E10-9A97-F116F46F53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736" b="14995"/>
          <a:stretch/>
        </p:blipFill>
        <p:spPr>
          <a:xfrm>
            <a:off x="23" y="4"/>
            <a:ext cx="12191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3" y="1065862"/>
            <a:ext cx="3313164" cy="4726276"/>
          </a:xfrm>
        </p:spPr>
        <p:txBody>
          <a:bodyPr>
            <a:normAutofit/>
          </a:bodyPr>
          <a:lstStyle/>
          <a:p>
            <a:pPr algn="ctr"/>
            <a:r>
              <a:rPr lang="en-US" sz="5400" b="1" i="1" dirty="0">
                <a:solidFill>
                  <a:srgbClr val="FFFF00"/>
                </a:solidFill>
              </a:rPr>
              <a:t>Jesus was passionate about people.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67182200-4859-4C8D-BCBB-55B245C28B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2535" y="137787"/>
            <a:ext cx="7164887" cy="6588690"/>
          </a:xfrm>
        </p:spPr>
        <p:txBody>
          <a:bodyPr anchor="ctr">
            <a:normAutofit/>
          </a:bodyPr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FFFF00"/>
                </a:solidFill>
              </a:rPr>
              <a:t>He </a:t>
            </a:r>
            <a:r>
              <a:rPr lang="en-US" sz="3200" dirty="0">
                <a:solidFill>
                  <a:srgbClr val="FFFF00"/>
                </a:solidFill>
              </a:rPr>
              <a:t>was passionate about people </a:t>
            </a:r>
            <a:r>
              <a:rPr lang="en-US" sz="3200" dirty="0" smtClean="0">
                <a:solidFill>
                  <a:srgbClr val="FFFF00"/>
                </a:solidFill>
              </a:rPr>
              <a:t>until the very end</a:t>
            </a:r>
            <a:endParaRPr lang="en-US" sz="3200" dirty="0">
              <a:solidFill>
                <a:srgbClr val="FFFF00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It began in Gethsemane (Mk. 14:34)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He had a sense of urgency.  A “must” not a “mustiness</a:t>
            </a:r>
            <a:r>
              <a:rPr lang="en-US" sz="2800" dirty="0" smtClean="0">
                <a:solidFill>
                  <a:srgbClr val="FFFFFF"/>
                </a:solidFill>
              </a:rPr>
              <a:t>”!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I must preach, I must do the works of Him who sent Me, I must go, I must suffer.  It was a must.  We need to develop the must and not mustiness!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endParaRPr lang="en-US" dirty="0">
              <a:solidFill>
                <a:srgbClr val="FFFFFF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Jesus shows us the depth of His love for the will of God </a:t>
            </a:r>
            <a:r>
              <a:rPr lang="en-US" sz="2800" dirty="0" smtClean="0">
                <a:solidFill>
                  <a:srgbClr val="FFFFFF"/>
                </a:solidFill>
              </a:rPr>
              <a:t>(John 4:34)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06636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2702</TotalTime>
  <Words>357</Words>
  <Application>Microsoft Office PowerPoint</Application>
  <PresentationFormat>Custom</PresentationFormat>
  <Paragraphs>28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Jesus was passionate about people.</vt:lpstr>
      <vt:lpstr>Jesus was passionate about people.</vt:lpstr>
      <vt:lpstr>Jesus was passionate about people.</vt:lpstr>
      <vt:lpstr>Jesus was passionate about people.</vt:lpstr>
      <vt:lpstr>Jesus was passionate about people.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Olivia Tease</dc:creator>
  <cp:lastModifiedBy>SHCOC</cp:lastModifiedBy>
  <cp:revision>19</cp:revision>
  <dcterms:created xsi:type="dcterms:W3CDTF">2019-01-18T18:00:50Z</dcterms:created>
  <dcterms:modified xsi:type="dcterms:W3CDTF">2019-01-20T17:03:31Z</dcterms:modified>
</cp:coreProperties>
</file>