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48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16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97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64" algn="l" defTabSz="914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50"/>
    <p:restoredTop sz="94696"/>
  </p:normalViewPr>
  <p:slideViewPr>
    <p:cSldViewPr snapToGrid="0" snapToObjects="1">
      <p:cViewPr varScale="1">
        <p:scale>
          <a:sx n="87" d="100"/>
          <a:sy n="87" d="100"/>
        </p:scale>
        <p:origin x="-90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BDCF7-A83E-EE47-AD43-011079307FAE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D9F7C-E2E8-9F47-A3AE-D8CCDBE1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163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48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16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97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64" algn="l" defTabSz="914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3" indent="0" algn="ctr">
              <a:buNone/>
              <a:defRPr sz="2000"/>
            </a:lvl2pPr>
            <a:lvl3pPr marL="914165" indent="0" algn="ctr">
              <a:buNone/>
              <a:defRPr sz="1800"/>
            </a:lvl3pPr>
            <a:lvl4pPr marL="1371248" indent="0" algn="ctr">
              <a:buNone/>
              <a:defRPr sz="1600"/>
            </a:lvl4pPr>
            <a:lvl5pPr marL="1828332" indent="0" algn="ctr">
              <a:buNone/>
              <a:defRPr sz="1600"/>
            </a:lvl5pPr>
            <a:lvl6pPr marL="2285416" indent="0" algn="ctr">
              <a:buNone/>
              <a:defRPr sz="1600"/>
            </a:lvl6pPr>
            <a:lvl7pPr marL="2742497" indent="0" algn="ctr">
              <a:buNone/>
              <a:defRPr sz="1600"/>
            </a:lvl7pPr>
            <a:lvl8pPr marL="3199580" indent="0" algn="ctr">
              <a:buNone/>
              <a:defRPr sz="1600"/>
            </a:lvl8pPr>
            <a:lvl9pPr marL="365666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FB3B-65A0-7A4A-95B6-7F42D949BEC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B926-8566-E24A-84FC-E9CDC8894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939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FB3B-65A0-7A4A-95B6-7F42D949BEC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B926-8566-E24A-84FC-E9CDC8894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60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6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FB3B-65A0-7A4A-95B6-7F42D949BEC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B926-8566-E24A-84FC-E9CDC8894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796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FB3B-65A0-7A4A-95B6-7F42D949BEC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B926-8566-E24A-84FC-E9CDC8894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8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FB3B-65A0-7A4A-95B6-7F42D949BEC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B926-8566-E24A-84FC-E9CDC8894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884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FB3B-65A0-7A4A-95B6-7F42D949BEC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B926-8566-E24A-84FC-E9CDC8894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49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3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48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6" indent="0">
              <a:buNone/>
              <a:defRPr sz="1600" b="1"/>
            </a:lvl6pPr>
            <a:lvl7pPr marL="2742497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48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6" indent="0">
              <a:buNone/>
              <a:defRPr sz="1600" b="1"/>
            </a:lvl6pPr>
            <a:lvl7pPr marL="2742497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FB3B-65A0-7A4A-95B6-7F42D949BEC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B926-8566-E24A-84FC-E9CDC8894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688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FB3B-65A0-7A4A-95B6-7F42D949BEC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B926-8566-E24A-84FC-E9CDC8894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43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FB3B-65A0-7A4A-95B6-7F42D949BEC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B926-8566-E24A-84FC-E9CDC8894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02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400"/>
            </a:lvl2pPr>
            <a:lvl3pPr marL="914165" indent="0">
              <a:buNone/>
              <a:defRPr sz="1200"/>
            </a:lvl3pPr>
            <a:lvl4pPr marL="1371248" indent="0">
              <a:buNone/>
              <a:defRPr sz="1000"/>
            </a:lvl4pPr>
            <a:lvl5pPr marL="1828332" indent="0">
              <a:buNone/>
              <a:defRPr sz="1000"/>
            </a:lvl5pPr>
            <a:lvl6pPr marL="2285416" indent="0">
              <a:buNone/>
              <a:defRPr sz="1000"/>
            </a:lvl6pPr>
            <a:lvl7pPr marL="2742497" indent="0">
              <a:buNone/>
              <a:defRPr sz="1000"/>
            </a:lvl7pPr>
            <a:lvl8pPr marL="3199580" indent="0">
              <a:buNone/>
              <a:defRPr sz="1000"/>
            </a:lvl8pPr>
            <a:lvl9pPr marL="36566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FB3B-65A0-7A4A-95B6-7F42D949BEC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B926-8566-E24A-84FC-E9CDC8894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37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3" indent="0">
              <a:buNone/>
              <a:defRPr sz="2800"/>
            </a:lvl2pPr>
            <a:lvl3pPr marL="914165" indent="0">
              <a:buNone/>
              <a:defRPr sz="2400"/>
            </a:lvl3pPr>
            <a:lvl4pPr marL="1371248" indent="0">
              <a:buNone/>
              <a:defRPr sz="2000"/>
            </a:lvl4pPr>
            <a:lvl5pPr marL="1828332" indent="0">
              <a:buNone/>
              <a:defRPr sz="2000"/>
            </a:lvl5pPr>
            <a:lvl6pPr marL="2285416" indent="0">
              <a:buNone/>
              <a:defRPr sz="2000"/>
            </a:lvl6pPr>
            <a:lvl7pPr marL="2742497" indent="0">
              <a:buNone/>
              <a:defRPr sz="2000"/>
            </a:lvl7pPr>
            <a:lvl8pPr marL="3199580" indent="0">
              <a:buNone/>
              <a:defRPr sz="2000"/>
            </a:lvl8pPr>
            <a:lvl9pPr marL="365666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400"/>
            </a:lvl2pPr>
            <a:lvl3pPr marL="914165" indent="0">
              <a:buNone/>
              <a:defRPr sz="1200"/>
            </a:lvl3pPr>
            <a:lvl4pPr marL="1371248" indent="0">
              <a:buNone/>
              <a:defRPr sz="1000"/>
            </a:lvl4pPr>
            <a:lvl5pPr marL="1828332" indent="0">
              <a:buNone/>
              <a:defRPr sz="1000"/>
            </a:lvl5pPr>
            <a:lvl6pPr marL="2285416" indent="0">
              <a:buNone/>
              <a:defRPr sz="1000"/>
            </a:lvl6pPr>
            <a:lvl7pPr marL="2742497" indent="0">
              <a:buNone/>
              <a:defRPr sz="1000"/>
            </a:lvl7pPr>
            <a:lvl8pPr marL="3199580" indent="0">
              <a:buNone/>
              <a:defRPr sz="1000"/>
            </a:lvl8pPr>
            <a:lvl9pPr marL="36566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FB3B-65A0-7A4A-95B6-7F42D949BEC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B926-8566-E24A-84FC-E9CDC8894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866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3"/>
            <a:ext cx="10515600" cy="1325563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FB3B-65A0-7A4A-95B6-7F42D949BECD}" type="datetimeFigureOut">
              <a:rPr lang="en-US" smtClean="0"/>
              <a:pPr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4B926-8566-E24A-84FC-E9CDC8894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608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2" indent="-228542" algn="l" defTabSz="914165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4" indent="-228542" algn="l" defTabSz="91416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8" indent="-228542" algn="l" defTabSz="91416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1" indent="-228542" algn="l" defTabSz="91416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72" indent="-228542" algn="l" defTabSz="91416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56" indent="-228542" algn="l" defTabSz="91416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40" indent="-228542" algn="l" defTabSz="91416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23" indent="-228542" algn="l" defTabSz="91416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08" indent="-228542" algn="l" defTabSz="91416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8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6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97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4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53" y="123312"/>
            <a:ext cx="7277623" cy="1567381"/>
          </a:xfrm>
        </p:spPr>
        <p:txBody>
          <a:bodyPr/>
          <a:lstStyle/>
          <a:p>
            <a:pPr algn="ctr"/>
            <a:r>
              <a:rPr lang="en-US" dirty="0" smtClean="0"/>
              <a:t>Wise men come to Jesus </a:t>
            </a:r>
            <a:br>
              <a:rPr lang="en-US" dirty="0" smtClean="0"/>
            </a:br>
            <a:r>
              <a:rPr lang="en-US" dirty="0" smtClean="0"/>
              <a:t>(Mt. 2:1-18)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953" y="1932505"/>
            <a:ext cx="11749415" cy="4813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Some ironies/points of consideration in the story:</a:t>
            </a:r>
          </a:p>
          <a:p>
            <a:pPr marL="0" indent="0">
              <a:buNone/>
            </a:pPr>
            <a:endParaRPr lang="en-US" sz="1000" dirty="0" smtClean="0"/>
          </a:p>
          <a:p>
            <a:pPr>
              <a:buFont typeface="Wingdings" charset="2"/>
              <a:buChar char="Ø"/>
            </a:pPr>
            <a:r>
              <a:rPr lang="en-US" dirty="0"/>
              <a:t> P</a:t>
            </a:r>
            <a:r>
              <a:rPr lang="en-US" dirty="0" smtClean="0"/>
              <a:t>eople have come from “afar” to find him when those so close should have been seeking Him. </a:t>
            </a:r>
          </a:p>
          <a:p>
            <a:pPr>
              <a:buFont typeface="Wingdings" charset="2"/>
              <a:buChar char="Ø"/>
            </a:pPr>
            <a:r>
              <a:rPr lang="en-US" dirty="0"/>
              <a:t> W</a:t>
            </a:r>
            <a:r>
              <a:rPr lang="en-US" dirty="0" smtClean="0"/>
              <a:t>ithin a matter of hours of each other Jesus would be both adored and deplored.</a:t>
            </a:r>
          </a:p>
          <a:p>
            <a:pPr>
              <a:buFont typeface="Wingdings" charset="2"/>
              <a:buChar char="Ø"/>
            </a:pPr>
            <a:r>
              <a:rPr lang="en-US" dirty="0"/>
              <a:t> M</a:t>
            </a:r>
            <a:r>
              <a:rPr lang="en-US" dirty="0" smtClean="0"/>
              <a:t>agi were a caste of people known for seeking “heavenly bodies”</a:t>
            </a:r>
          </a:p>
          <a:p>
            <a:pPr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These men come from the east (</a:t>
            </a:r>
            <a:r>
              <a:rPr lang="en-US" dirty="0" err="1" smtClean="0"/>
              <a:t>c.f</a:t>
            </a:r>
            <a:r>
              <a:rPr lang="en-US" dirty="0" smtClean="0"/>
              <a:t> Gen. 3:24)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703"/>
          <a:stretch/>
        </p:blipFill>
        <p:spPr>
          <a:xfrm>
            <a:off x="7603813" y="123307"/>
            <a:ext cx="4486599" cy="180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2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70" y="912991"/>
            <a:ext cx="8166969" cy="1325563"/>
          </a:xfrm>
        </p:spPr>
        <p:txBody>
          <a:bodyPr/>
          <a:lstStyle/>
          <a:p>
            <a:pPr algn="ctr"/>
            <a:r>
              <a:rPr lang="en-US" dirty="0"/>
              <a:t>Wise men come to Jesus </a:t>
            </a:r>
            <a:br>
              <a:rPr lang="en-US" dirty="0"/>
            </a:br>
            <a:r>
              <a:rPr lang="en-US" dirty="0"/>
              <a:t>(Mt. 2:1-18)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17" y="3040650"/>
            <a:ext cx="11711835" cy="48758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/>
              <a:t> These wise men could have been descendants of Balaam (Num. 22:5; 24:17)</a:t>
            </a:r>
          </a:p>
          <a:p>
            <a:pPr>
              <a:buFont typeface="Wingdings" charset="2"/>
              <a:buChar char="Ø"/>
            </a:pPr>
            <a:r>
              <a:rPr lang="en-US" dirty="0"/>
              <a:t> They come to Jesus after a journey in relative darkness</a:t>
            </a:r>
          </a:p>
          <a:p>
            <a:pPr>
              <a:buFont typeface="Wingdings" charset="2"/>
              <a:buChar char="Ø"/>
            </a:pPr>
            <a:r>
              <a:rPr lang="en-US" dirty="0"/>
              <a:t> Men who had the scriptures and had access to the details of the very city did not seek it (Mt. 18:4-6)</a:t>
            </a:r>
          </a:p>
          <a:p>
            <a:pPr>
              <a:buFont typeface="Wingdings" charset="2"/>
              <a:buChar char="Ø"/>
            </a:pPr>
            <a:r>
              <a:rPr lang="en-US" dirty="0"/>
              <a:t> That they showed greater deference to a baby than to the great Herod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627" y="155949"/>
            <a:ext cx="347472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99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67" y="365133"/>
            <a:ext cx="7741085" cy="1325563"/>
          </a:xfrm>
        </p:spPr>
        <p:txBody>
          <a:bodyPr/>
          <a:lstStyle/>
          <a:p>
            <a:pPr algn="ctr"/>
            <a:r>
              <a:rPr lang="en-US" dirty="0"/>
              <a:t>Wise men come to Jesus </a:t>
            </a:r>
            <a:br>
              <a:rPr lang="en-US" dirty="0"/>
            </a:br>
            <a:r>
              <a:rPr lang="en-US" dirty="0"/>
              <a:t>(Mt. 2:1-18)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75" y="1825625"/>
            <a:ext cx="11799519" cy="4850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few important applications:</a:t>
            </a:r>
          </a:p>
          <a:p>
            <a:pPr marL="0" indent="0">
              <a:buNone/>
            </a:pPr>
            <a:endParaRPr lang="en-US" sz="1000" dirty="0" smtClean="0"/>
          </a:p>
          <a:p>
            <a:pPr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dirty="0" smtClean="0"/>
              <a:t>We must also come from “afar off”- but the trip is worth it!</a:t>
            </a:r>
          </a:p>
          <a:p>
            <a:pPr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dirty="0" smtClean="0"/>
              <a:t>We must follow what is revealed to us- follow the Star!</a:t>
            </a:r>
          </a:p>
          <a:p>
            <a:pPr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dirty="0" smtClean="0"/>
              <a:t>Wise men still seek Him!</a:t>
            </a:r>
          </a:p>
          <a:p>
            <a:pPr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dirty="0" smtClean="0"/>
              <a:t>An encounter with Jesus Christ will take you on a different path than the one you came to Him 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721" y="230188"/>
            <a:ext cx="4025031" cy="13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924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219</Words>
  <Application>Microsoft Office PowerPoint</Application>
  <PresentationFormat>Custom</PresentationFormat>
  <Paragraphs>21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Wise men come to Jesus  (Mt. 2:1-18)</vt:lpstr>
      <vt:lpstr>Wise men come to Jesus  (Mt. 2:1-18)</vt:lpstr>
      <vt:lpstr>Wise men come to Jesus  (Mt. 2:1-18)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Tease</dc:creator>
  <cp:lastModifiedBy>SHCOC</cp:lastModifiedBy>
  <cp:revision>10</cp:revision>
  <dcterms:created xsi:type="dcterms:W3CDTF">2018-11-21T19:12:49Z</dcterms:created>
  <dcterms:modified xsi:type="dcterms:W3CDTF">2018-11-25T17:09:56Z</dcterms:modified>
</cp:coreProperties>
</file>