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8288000" cy="10058400"/>
  <p:notesSz cx="6954838" cy="9309100"/>
  <p:defaultTextStyle>
    <a:defPPr>
      <a:defRPr lang="en-US"/>
    </a:defPPr>
    <a:lvl1pPr marL="0" algn="l" defTabSz="1619768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09884" algn="l" defTabSz="1619768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19768" algn="l" defTabSz="1619768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29652" algn="l" defTabSz="1619768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39536" algn="l" defTabSz="1619768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49420" algn="l" defTabSz="1619768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859304" algn="l" defTabSz="1619768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669189" algn="l" defTabSz="1619768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479073" algn="l" defTabSz="1619768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366" y="-96"/>
      </p:cViewPr>
      <p:guideLst>
        <p:guide orient="horz" pos="3168"/>
        <p:guide pos="57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939D7-08FE-4E6C-A204-8C2E05E495B0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4800" y="698500"/>
            <a:ext cx="6345238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1188"/>
            <a:ext cx="5564188" cy="4189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5F1C7-EC88-4C5F-AB74-F1F67F9213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61976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809884" algn="l" defTabSz="161976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619768" algn="l" defTabSz="161976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2429652" algn="l" defTabSz="161976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3239536" algn="l" defTabSz="161976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4049420" algn="l" defTabSz="161976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4859304" algn="l" defTabSz="161976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5669189" algn="l" defTabSz="161976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6479073" algn="l" defTabSz="161976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124624"/>
            <a:ext cx="1554480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5699760"/>
            <a:ext cx="1280160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09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19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29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39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49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59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69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479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B6043-283E-44E8-8EC8-957F8A67C663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B851-1F62-4D58-BE5E-62E064C23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B6043-283E-44E8-8EC8-957F8A67C663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B851-1F62-4D58-BE5E-62E064C23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258800" y="402803"/>
            <a:ext cx="4114800" cy="85822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02803"/>
            <a:ext cx="12039600" cy="85822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B6043-283E-44E8-8EC8-957F8A67C663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B851-1F62-4D58-BE5E-62E064C23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B6043-283E-44E8-8EC8-957F8A67C663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B851-1F62-4D58-BE5E-62E064C23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26" y="6463454"/>
            <a:ext cx="15544800" cy="1997710"/>
          </a:xfrm>
        </p:spPr>
        <p:txBody>
          <a:bodyPr anchor="t"/>
          <a:lstStyle>
            <a:lvl1pPr algn="l">
              <a:defRPr sz="71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4626" y="4263180"/>
            <a:ext cx="15544800" cy="2200274"/>
          </a:xfrm>
        </p:spPr>
        <p:txBody>
          <a:bodyPr anchor="b"/>
          <a:lstStyle>
            <a:lvl1pPr marL="0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1pPr>
            <a:lvl2pPr marL="80988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19768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3pPr>
            <a:lvl4pPr marL="242965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3953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4942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5930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669189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47907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B6043-283E-44E8-8EC8-957F8A67C663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B851-1F62-4D58-BE5E-62E064C23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346961"/>
            <a:ext cx="8077200" cy="6638079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5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96400" y="2346961"/>
            <a:ext cx="8077200" cy="6638079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5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B6043-283E-44E8-8EC8-957F8A67C663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B851-1F62-4D58-BE5E-62E064C23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251499"/>
            <a:ext cx="8080376" cy="938318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09884" indent="0">
              <a:buNone/>
              <a:defRPr sz="3500" b="1"/>
            </a:lvl2pPr>
            <a:lvl3pPr marL="1619768" indent="0">
              <a:buNone/>
              <a:defRPr sz="3200" b="1"/>
            </a:lvl3pPr>
            <a:lvl4pPr marL="2429652" indent="0">
              <a:buNone/>
              <a:defRPr sz="2800" b="1"/>
            </a:lvl4pPr>
            <a:lvl5pPr marL="3239536" indent="0">
              <a:buNone/>
              <a:defRPr sz="2800" b="1"/>
            </a:lvl5pPr>
            <a:lvl6pPr marL="4049420" indent="0">
              <a:buNone/>
              <a:defRPr sz="2800" b="1"/>
            </a:lvl6pPr>
            <a:lvl7pPr marL="4859304" indent="0">
              <a:buNone/>
              <a:defRPr sz="2800" b="1"/>
            </a:lvl7pPr>
            <a:lvl8pPr marL="5669189" indent="0">
              <a:buNone/>
              <a:defRPr sz="2800" b="1"/>
            </a:lvl8pPr>
            <a:lvl9pPr marL="6479073" indent="0">
              <a:buNone/>
              <a:defRPr sz="2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3189817"/>
            <a:ext cx="8080376" cy="5795222"/>
          </a:xfrm>
        </p:spPr>
        <p:txBody>
          <a:bodyPr/>
          <a:lstStyle>
            <a:lvl1pPr>
              <a:defRPr sz="4300"/>
            </a:lvl1pPr>
            <a:lvl2pPr>
              <a:defRPr sz="35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90051" y="2251499"/>
            <a:ext cx="8083550" cy="938318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09884" indent="0">
              <a:buNone/>
              <a:defRPr sz="3500" b="1"/>
            </a:lvl2pPr>
            <a:lvl3pPr marL="1619768" indent="0">
              <a:buNone/>
              <a:defRPr sz="3200" b="1"/>
            </a:lvl3pPr>
            <a:lvl4pPr marL="2429652" indent="0">
              <a:buNone/>
              <a:defRPr sz="2800" b="1"/>
            </a:lvl4pPr>
            <a:lvl5pPr marL="3239536" indent="0">
              <a:buNone/>
              <a:defRPr sz="2800" b="1"/>
            </a:lvl5pPr>
            <a:lvl6pPr marL="4049420" indent="0">
              <a:buNone/>
              <a:defRPr sz="2800" b="1"/>
            </a:lvl6pPr>
            <a:lvl7pPr marL="4859304" indent="0">
              <a:buNone/>
              <a:defRPr sz="2800" b="1"/>
            </a:lvl7pPr>
            <a:lvl8pPr marL="5669189" indent="0">
              <a:buNone/>
              <a:defRPr sz="2800" b="1"/>
            </a:lvl8pPr>
            <a:lvl9pPr marL="6479073" indent="0">
              <a:buNone/>
              <a:defRPr sz="2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0051" y="3189817"/>
            <a:ext cx="8083550" cy="5795222"/>
          </a:xfrm>
        </p:spPr>
        <p:txBody>
          <a:bodyPr/>
          <a:lstStyle>
            <a:lvl1pPr>
              <a:defRPr sz="4300"/>
            </a:lvl1pPr>
            <a:lvl2pPr>
              <a:defRPr sz="35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B6043-283E-44E8-8EC8-957F8A67C663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B851-1F62-4D58-BE5E-62E064C23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B6043-283E-44E8-8EC8-957F8A67C663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B851-1F62-4D58-BE5E-62E064C23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B6043-283E-44E8-8EC8-957F8A67C663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B851-1F62-4D58-BE5E-62E064C23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400473"/>
            <a:ext cx="6016626" cy="1704340"/>
          </a:xfrm>
        </p:spPr>
        <p:txBody>
          <a:bodyPr anchor="b"/>
          <a:lstStyle>
            <a:lvl1pPr algn="l">
              <a:defRPr sz="3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0100" y="400474"/>
            <a:ext cx="10223500" cy="8584566"/>
          </a:xfrm>
        </p:spPr>
        <p:txBody>
          <a:bodyPr/>
          <a:lstStyle>
            <a:lvl1pPr>
              <a:defRPr sz="5700"/>
            </a:lvl1pPr>
            <a:lvl2pPr>
              <a:defRPr sz="5000"/>
            </a:lvl2pPr>
            <a:lvl3pPr>
              <a:defRPr sz="4300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1" y="2104814"/>
            <a:ext cx="6016626" cy="6880226"/>
          </a:xfrm>
        </p:spPr>
        <p:txBody>
          <a:bodyPr/>
          <a:lstStyle>
            <a:lvl1pPr marL="0" indent="0">
              <a:buNone/>
              <a:defRPr sz="2500"/>
            </a:lvl1pPr>
            <a:lvl2pPr marL="809884" indent="0">
              <a:buNone/>
              <a:defRPr sz="2100"/>
            </a:lvl2pPr>
            <a:lvl3pPr marL="1619768" indent="0">
              <a:buNone/>
              <a:defRPr sz="1800"/>
            </a:lvl3pPr>
            <a:lvl4pPr marL="2429652" indent="0">
              <a:buNone/>
              <a:defRPr sz="1600"/>
            </a:lvl4pPr>
            <a:lvl5pPr marL="3239536" indent="0">
              <a:buNone/>
              <a:defRPr sz="1600"/>
            </a:lvl5pPr>
            <a:lvl6pPr marL="4049420" indent="0">
              <a:buNone/>
              <a:defRPr sz="1600"/>
            </a:lvl6pPr>
            <a:lvl7pPr marL="4859304" indent="0">
              <a:buNone/>
              <a:defRPr sz="1600"/>
            </a:lvl7pPr>
            <a:lvl8pPr marL="5669189" indent="0">
              <a:buNone/>
              <a:defRPr sz="1600"/>
            </a:lvl8pPr>
            <a:lvl9pPr marL="6479073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B6043-283E-44E8-8EC8-957F8A67C663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B851-1F62-4D58-BE5E-62E064C23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576" y="7040880"/>
            <a:ext cx="10972800" cy="831216"/>
          </a:xfrm>
        </p:spPr>
        <p:txBody>
          <a:bodyPr anchor="b"/>
          <a:lstStyle>
            <a:lvl1pPr algn="l">
              <a:defRPr sz="3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84576" y="898737"/>
            <a:ext cx="10972800" cy="6035040"/>
          </a:xfrm>
        </p:spPr>
        <p:txBody>
          <a:bodyPr/>
          <a:lstStyle>
            <a:lvl1pPr marL="0" indent="0">
              <a:buNone/>
              <a:defRPr sz="5700"/>
            </a:lvl1pPr>
            <a:lvl2pPr marL="809884" indent="0">
              <a:buNone/>
              <a:defRPr sz="5000"/>
            </a:lvl2pPr>
            <a:lvl3pPr marL="1619768" indent="0">
              <a:buNone/>
              <a:defRPr sz="4300"/>
            </a:lvl3pPr>
            <a:lvl4pPr marL="2429652" indent="0">
              <a:buNone/>
              <a:defRPr sz="3500"/>
            </a:lvl4pPr>
            <a:lvl5pPr marL="3239536" indent="0">
              <a:buNone/>
              <a:defRPr sz="3500"/>
            </a:lvl5pPr>
            <a:lvl6pPr marL="4049420" indent="0">
              <a:buNone/>
              <a:defRPr sz="3500"/>
            </a:lvl6pPr>
            <a:lvl7pPr marL="4859304" indent="0">
              <a:buNone/>
              <a:defRPr sz="3500"/>
            </a:lvl7pPr>
            <a:lvl8pPr marL="5669189" indent="0">
              <a:buNone/>
              <a:defRPr sz="3500"/>
            </a:lvl8pPr>
            <a:lvl9pPr marL="6479073" indent="0">
              <a:buNone/>
              <a:defRPr sz="3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576" y="7872096"/>
            <a:ext cx="10972800" cy="1180464"/>
          </a:xfrm>
        </p:spPr>
        <p:txBody>
          <a:bodyPr/>
          <a:lstStyle>
            <a:lvl1pPr marL="0" indent="0">
              <a:buNone/>
              <a:defRPr sz="2500"/>
            </a:lvl1pPr>
            <a:lvl2pPr marL="809884" indent="0">
              <a:buNone/>
              <a:defRPr sz="2100"/>
            </a:lvl2pPr>
            <a:lvl3pPr marL="1619768" indent="0">
              <a:buNone/>
              <a:defRPr sz="1800"/>
            </a:lvl3pPr>
            <a:lvl4pPr marL="2429652" indent="0">
              <a:buNone/>
              <a:defRPr sz="1600"/>
            </a:lvl4pPr>
            <a:lvl5pPr marL="3239536" indent="0">
              <a:buNone/>
              <a:defRPr sz="1600"/>
            </a:lvl5pPr>
            <a:lvl6pPr marL="4049420" indent="0">
              <a:buNone/>
              <a:defRPr sz="1600"/>
            </a:lvl6pPr>
            <a:lvl7pPr marL="4859304" indent="0">
              <a:buNone/>
              <a:defRPr sz="1600"/>
            </a:lvl7pPr>
            <a:lvl8pPr marL="5669189" indent="0">
              <a:buNone/>
              <a:defRPr sz="1600"/>
            </a:lvl8pPr>
            <a:lvl9pPr marL="6479073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B6043-283E-44E8-8EC8-957F8A67C663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B851-1F62-4D58-BE5E-62E064C23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402802"/>
            <a:ext cx="16459200" cy="1676400"/>
          </a:xfrm>
          <a:prstGeom prst="rect">
            <a:avLst/>
          </a:prstGeom>
        </p:spPr>
        <p:txBody>
          <a:bodyPr vert="horz" lIns="161977" tIns="80988" rIns="161977" bIns="8098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346961"/>
            <a:ext cx="16459200" cy="6638079"/>
          </a:xfrm>
          <a:prstGeom prst="rect">
            <a:avLst/>
          </a:prstGeom>
        </p:spPr>
        <p:txBody>
          <a:bodyPr vert="horz" lIns="161977" tIns="80988" rIns="161977" bIns="8098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9322647"/>
            <a:ext cx="4267200" cy="535517"/>
          </a:xfrm>
          <a:prstGeom prst="rect">
            <a:avLst/>
          </a:prstGeom>
        </p:spPr>
        <p:txBody>
          <a:bodyPr vert="horz" lIns="161977" tIns="80988" rIns="161977" bIns="80988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B6043-283E-44E8-8EC8-957F8A67C663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9322647"/>
            <a:ext cx="5791200" cy="535517"/>
          </a:xfrm>
          <a:prstGeom prst="rect">
            <a:avLst/>
          </a:prstGeom>
        </p:spPr>
        <p:txBody>
          <a:bodyPr vert="horz" lIns="161977" tIns="80988" rIns="161977" bIns="80988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06400" y="9322647"/>
            <a:ext cx="4267200" cy="535517"/>
          </a:xfrm>
          <a:prstGeom prst="rect">
            <a:avLst/>
          </a:prstGeom>
        </p:spPr>
        <p:txBody>
          <a:bodyPr vert="horz" lIns="161977" tIns="80988" rIns="161977" bIns="80988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EB851-1F62-4D58-BE5E-62E064C23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19768" rtl="0" eaLnBrk="1" latinLnBrk="0" hangingPunct="1">
        <a:spcBef>
          <a:spcPct val="0"/>
        </a:spcBef>
        <a:buNone/>
        <a:defRPr sz="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7413" indent="-607413" algn="l" defTabSz="1619768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16062" indent="-506178" algn="l" defTabSz="1619768" rtl="0" eaLnBrk="1" latinLnBrk="0" hangingPunct="1">
        <a:spcBef>
          <a:spcPct val="20000"/>
        </a:spcBef>
        <a:buFont typeface="Arial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24710" indent="-404942" algn="l" defTabSz="1619768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34594" indent="-404942" algn="l" defTabSz="1619768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3644478" indent="-404942" algn="l" defTabSz="1619768" rtl="0" eaLnBrk="1" latinLnBrk="0" hangingPunct="1">
        <a:spcBef>
          <a:spcPct val="20000"/>
        </a:spcBef>
        <a:buFont typeface="Arial" pitchFamily="34" charset="0"/>
        <a:buChar char="»"/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4454362" indent="-404942" algn="l" defTabSz="1619768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5264247" indent="-404942" algn="l" defTabSz="1619768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6074131" indent="-404942" algn="l" defTabSz="1619768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6884015" indent="-404942" algn="l" defTabSz="1619768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1976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09884" algn="l" defTabSz="161976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19768" algn="l" defTabSz="161976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29652" algn="l" defTabSz="161976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39536" algn="l" defTabSz="161976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49420" algn="l" defTabSz="161976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59304" algn="l" defTabSz="161976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69189" algn="l" defTabSz="161976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479073" algn="l" defTabSz="161976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788161"/>
            <a:ext cx="15544800" cy="2156037"/>
          </a:xfrm>
        </p:spPr>
        <p:txBody>
          <a:bodyPr>
            <a:normAutofit/>
          </a:bodyPr>
          <a:lstStyle/>
          <a:p>
            <a:r>
              <a:rPr lang="en-US" sz="9600" i="1" dirty="0"/>
              <a:t>What Smoky Hill Needs…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A close up of a street in front of a house&#10;&#10;Description generated with very high confidence">
            <a:extLst>
              <a:ext uri="{FF2B5EF4-FFF2-40B4-BE49-F238E27FC236}">
                <a16:creationId xmlns:a16="http://schemas.microsoft.com/office/drawing/2014/main" xmlns="" id="{C2B5CE44-4B06-46E8-A746-A534FFF07D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4889500"/>
            <a:ext cx="8572500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58800"/>
            <a:ext cx="17068800" cy="1497118"/>
          </a:xfrm>
        </p:spPr>
        <p:txBody>
          <a:bodyPr>
            <a:normAutofit/>
          </a:bodyPr>
          <a:lstStyle/>
          <a:p>
            <a:r>
              <a:rPr lang="en-US" i="1" dirty="0"/>
              <a:t>Smoky Hill Needs Men and Women: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35200"/>
            <a:ext cx="17678400" cy="7599680"/>
          </a:xfrm>
          <a:noFill/>
          <a:ln w="38100">
            <a:noFill/>
          </a:ln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2500" dirty="0"/>
          </a:p>
          <a:p>
            <a:pPr>
              <a:buNone/>
            </a:pPr>
            <a:r>
              <a:rPr lang="en-US" sz="6400" dirty="0">
                <a:solidFill>
                  <a:srgbClr val="C00000"/>
                </a:solidFill>
              </a:rPr>
              <a:t>Who are deeply in debt</a:t>
            </a:r>
          </a:p>
          <a:p>
            <a:pPr>
              <a:buNone/>
            </a:pPr>
            <a:endParaRPr lang="en-US" sz="1800" dirty="0"/>
          </a:p>
          <a:p>
            <a:r>
              <a:rPr lang="en-US" dirty="0"/>
              <a:t>No “credit crisis” for the Christian! (Rom. 3:24, 8:32; I Cor. 2:12; Rev. 21:6, 22:17)</a:t>
            </a:r>
          </a:p>
          <a:p>
            <a:r>
              <a:rPr lang="en-US" dirty="0"/>
              <a:t>We must pay our debts </a:t>
            </a:r>
          </a:p>
          <a:p>
            <a:pPr>
              <a:buNone/>
            </a:pPr>
            <a:r>
              <a:rPr lang="en-US" dirty="0"/>
              <a:t>		Physically: Ps. 37:21; Rom. 13:7</a:t>
            </a:r>
          </a:p>
          <a:p>
            <a:pPr>
              <a:buNone/>
            </a:pPr>
            <a:r>
              <a:rPr lang="en-US" dirty="0"/>
              <a:t>		Spiritually: Rom. 1:14</a:t>
            </a:r>
          </a:p>
          <a:p>
            <a:r>
              <a:rPr lang="en-US" dirty="0"/>
              <a:t>Jesus is worthy of this payment (Rev. 5:12)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02802"/>
            <a:ext cx="16916400" cy="1676400"/>
          </a:xfrm>
        </p:spPr>
        <p:txBody>
          <a:bodyPr>
            <a:normAutofit/>
          </a:bodyPr>
          <a:lstStyle/>
          <a:p>
            <a:r>
              <a:rPr lang="en-US" i="1" dirty="0"/>
              <a:t>Smoky Hill Needs Men and Women: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79202"/>
            <a:ext cx="17678400" cy="7755678"/>
          </a:xfrm>
          <a:noFill/>
          <a:ln w="38100">
            <a:noFill/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sz="2500" dirty="0"/>
          </a:p>
          <a:p>
            <a:pPr>
              <a:buNone/>
            </a:pPr>
            <a:r>
              <a:rPr lang="en-US" sz="6400" dirty="0">
                <a:solidFill>
                  <a:srgbClr val="C00000"/>
                </a:solidFill>
              </a:rPr>
              <a:t>Who are deeply in debt</a:t>
            </a:r>
          </a:p>
          <a:p>
            <a:pPr>
              <a:buNone/>
            </a:pPr>
            <a:r>
              <a:rPr lang="en-US" sz="6400" dirty="0">
                <a:solidFill>
                  <a:srgbClr val="C00000"/>
                </a:solidFill>
              </a:rPr>
              <a:t>Who are blind</a:t>
            </a:r>
          </a:p>
          <a:p>
            <a:pPr>
              <a:buNone/>
            </a:pPr>
            <a:endParaRPr lang="en-US" sz="1800" dirty="0"/>
          </a:p>
          <a:p>
            <a:r>
              <a:rPr lang="en-US" dirty="0"/>
              <a:t>The scriptures naturally speak of blindness in the negative (2 Pt. 1:9; Mt. 15:14, 23:17-26)</a:t>
            </a:r>
          </a:p>
          <a:p>
            <a:r>
              <a:rPr lang="en-US" dirty="0"/>
              <a:t>However, we </a:t>
            </a:r>
            <a:r>
              <a:rPr lang="en-US" u="sng" dirty="0"/>
              <a:t>should</a:t>
            </a:r>
            <a:r>
              <a:rPr lang="en-US" dirty="0"/>
              <a:t> be blind in terms of:</a:t>
            </a:r>
          </a:p>
          <a:p>
            <a:pPr lvl="1"/>
            <a:r>
              <a:rPr lang="en-US" dirty="0"/>
              <a:t>Pride (Jn. 9:41)</a:t>
            </a:r>
          </a:p>
          <a:p>
            <a:pPr lvl="1"/>
            <a:r>
              <a:rPr lang="en-US" dirty="0"/>
              <a:t>Prejudice (James 2:3; I Tim. 5:21)</a:t>
            </a:r>
          </a:p>
          <a:p>
            <a:pPr lvl="1"/>
            <a:r>
              <a:rPr lang="en-US" dirty="0"/>
              <a:t>Past (Phil. 3:3; Ps. 90:4, 103:12)</a:t>
            </a:r>
          </a:p>
          <a:p>
            <a:pPr lvl="1"/>
            <a:r>
              <a:rPr lang="en-US" dirty="0"/>
              <a:t>Prosperity (I Pt. 1:7, 18; Prov. 23:31)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69583"/>
            <a:ext cx="16764000" cy="1385358"/>
          </a:xfrm>
        </p:spPr>
        <p:txBody>
          <a:bodyPr>
            <a:normAutofit/>
          </a:bodyPr>
          <a:lstStyle/>
          <a:p>
            <a:r>
              <a:rPr lang="en-US" i="1" dirty="0"/>
              <a:t>Smoky Hill Needs Men and Women: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44158"/>
            <a:ext cx="17678400" cy="7711440"/>
          </a:xfrm>
          <a:noFill/>
          <a:ln w="38100">
            <a:noFill/>
          </a:ln>
        </p:spPr>
        <p:txBody>
          <a:bodyPr>
            <a:normAutofit/>
          </a:bodyPr>
          <a:lstStyle/>
          <a:p>
            <a:pPr>
              <a:buNone/>
            </a:pPr>
            <a:endParaRPr lang="en-US" sz="2500" dirty="0"/>
          </a:p>
          <a:p>
            <a:pPr>
              <a:buNone/>
            </a:pPr>
            <a:r>
              <a:rPr lang="en-US" sz="6400" dirty="0">
                <a:solidFill>
                  <a:srgbClr val="C00000"/>
                </a:solidFill>
              </a:rPr>
              <a:t>Who are deeply in debt</a:t>
            </a:r>
          </a:p>
          <a:p>
            <a:pPr>
              <a:buNone/>
            </a:pPr>
            <a:r>
              <a:rPr lang="en-US" sz="6400" dirty="0">
                <a:solidFill>
                  <a:srgbClr val="C00000"/>
                </a:solidFill>
              </a:rPr>
              <a:t>Who are blind</a:t>
            </a:r>
          </a:p>
          <a:p>
            <a:pPr>
              <a:buNone/>
            </a:pPr>
            <a:r>
              <a:rPr lang="en-US" sz="6400" dirty="0">
                <a:solidFill>
                  <a:srgbClr val="C00000"/>
                </a:solidFill>
              </a:rPr>
              <a:t>Who have lost a limb</a:t>
            </a:r>
          </a:p>
          <a:p>
            <a:pPr>
              <a:buNone/>
            </a:pPr>
            <a:endParaRPr lang="en-US" sz="1800" dirty="0"/>
          </a:p>
          <a:p>
            <a:r>
              <a:rPr lang="en-US" dirty="0"/>
              <a:t>Are we willing to go to the extreme to enter heaven? (Mt. 5:29-30)</a:t>
            </a:r>
          </a:p>
          <a:p>
            <a:r>
              <a:rPr lang="en-US" dirty="0"/>
              <a:t>Do we understand that loss is gain? (Phil. 1:20-23)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25" y="558800"/>
            <a:ext cx="17167274" cy="1676400"/>
          </a:xfrm>
        </p:spPr>
        <p:txBody>
          <a:bodyPr>
            <a:normAutofit/>
          </a:bodyPr>
          <a:lstStyle/>
          <a:p>
            <a:r>
              <a:rPr lang="en-US" i="1" dirty="0"/>
              <a:t>Smoky Hill Needs Men and Women: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79202"/>
            <a:ext cx="17678400" cy="7755678"/>
          </a:xfrm>
          <a:noFill/>
          <a:ln w="38100">
            <a:noFill/>
          </a:ln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6400" dirty="0">
                <a:solidFill>
                  <a:srgbClr val="C00000"/>
                </a:solidFill>
              </a:rPr>
              <a:t>Who are deeply in debt</a:t>
            </a:r>
          </a:p>
          <a:p>
            <a:pPr>
              <a:buNone/>
            </a:pPr>
            <a:r>
              <a:rPr lang="en-US" sz="6400" dirty="0">
                <a:solidFill>
                  <a:srgbClr val="C00000"/>
                </a:solidFill>
              </a:rPr>
              <a:t>Who are blind</a:t>
            </a:r>
          </a:p>
          <a:p>
            <a:pPr>
              <a:buNone/>
            </a:pPr>
            <a:r>
              <a:rPr lang="en-US" sz="6400" dirty="0">
                <a:solidFill>
                  <a:srgbClr val="C00000"/>
                </a:solidFill>
              </a:rPr>
              <a:t>Who have lost a limb</a:t>
            </a:r>
          </a:p>
          <a:p>
            <a:pPr>
              <a:buNone/>
            </a:pPr>
            <a:r>
              <a:rPr lang="en-US" sz="6400" dirty="0">
                <a:solidFill>
                  <a:srgbClr val="C00000"/>
                </a:solidFill>
              </a:rPr>
              <a:t>Who are peculiar</a:t>
            </a:r>
          </a:p>
          <a:p>
            <a:pPr>
              <a:buNone/>
            </a:pPr>
            <a:endParaRPr lang="en-US" sz="1800" dirty="0"/>
          </a:p>
          <a:p>
            <a:r>
              <a:rPr lang="en-US" dirty="0"/>
              <a:t>Other people consider them strange (I Pt. 4:2-5)</a:t>
            </a:r>
          </a:p>
          <a:p>
            <a:r>
              <a:rPr lang="en-US" dirty="0"/>
              <a:t>They consider themselves as peculiar (2 Cor. 6:17)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1716</TotalTime>
  <Words>231</Words>
  <Application>Microsoft Office PowerPoint</Application>
  <PresentationFormat>Custom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What Smoky Hill Needs…</vt:lpstr>
      <vt:lpstr>Smoky Hill Needs Men and Women:</vt:lpstr>
      <vt:lpstr>Smoky Hill Needs Men and Women:</vt:lpstr>
      <vt:lpstr>Smoky Hill Needs Men and Women:</vt:lpstr>
      <vt:lpstr>Smoky Hill Needs Men and Women: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Glen Burnie Needs…</dc:title>
  <dc:creator>Jeb</dc:creator>
  <cp:lastModifiedBy>SHCOC</cp:lastModifiedBy>
  <cp:revision>13</cp:revision>
  <cp:lastPrinted>2018-05-20T01:03:39Z</cp:lastPrinted>
  <dcterms:created xsi:type="dcterms:W3CDTF">2013-03-30T13:00:48Z</dcterms:created>
  <dcterms:modified xsi:type="dcterms:W3CDTF">2018-05-20T16:11:19Z</dcterms:modified>
</cp:coreProperties>
</file>