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 id="2147483864" r:id="rId2"/>
  </p:sldMasterIdLst>
  <p:notesMasterIdLst>
    <p:notesMasterId r:id="rId28"/>
  </p:notesMasterIdLst>
  <p:sldIdLst>
    <p:sldId id="285" r:id="rId3"/>
    <p:sldId id="281" r:id="rId4"/>
    <p:sldId id="282" r:id="rId5"/>
    <p:sldId id="283" r:id="rId6"/>
    <p:sldId id="284" r:id="rId7"/>
    <p:sldId id="256" r:id="rId8"/>
    <p:sldId id="259" r:id="rId9"/>
    <p:sldId id="275" r:id="rId10"/>
    <p:sldId id="261" r:id="rId11"/>
    <p:sldId id="264" r:id="rId12"/>
    <p:sldId id="265" r:id="rId13"/>
    <p:sldId id="266" r:id="rId14"/>
    <p:sldId id="267" r:id="rId15"/>
    <p:sldId id="278" r:id="rId16"/>
    <p:sldId id="277" r:id="rId17"/>
    <p:sldId id="279" r:id="rId18"/>
    <p:sldId id="276" r:id="rId19"/>
    <p:sldId id="280" r:id="rId20"/>
    <p:sldId id="270" r:id="rId21"/>
    <p:sldId id="271" r:id="rId22"/>
    <p:sldId id="272" r:id="rId23"/>
    <p:sldId id="273" r:id="rId24"/>
    <p:sldId id="268" r:id="rId25"/>
    <p:sldId id="274" r:id="rId26"/>
    <p:sldId id="286" r:id="rId27"/>
  </p:sldIdLst>
  <p:sldSz cx="182880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 Poire" initials="WP" lastIdx="1" clrIdx="0">
    <p:extLst>
      <p:ext uri="{19B8F6BF-5375-455C-9EA6-DF929625EA0E}">
        <p15:presenceInfo xmlns:p15="http://schemas.microsoft.com/office/powerpoint/2012/main" xmlns="" userId="68d95818212c7b2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8" d="100"/>
          <a:sy n="38" d="100"/>
        </p:scale>
        <p:origin x="-132" y="-270"/>
      </p:cViewPr>
      <p:guideLst>
        <p:guide orient="horz" pos="3168"/>
        <p:guide pos="576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26T23:17:40.131" idx="1">
    <p:pos x="10" y="10"/>
    <p:text/>
    <p:extLst>
      <p:ext uri="{C676402C-5697-4E1C-873F-D02D1690AC5C}">
        <p15:threadingInfo xmlns:p15="http://schemas.microsoft.com/office/powerpoint/2012/main" xmlns=""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82A57F-8B43-424A-88A0-E4353F86D5D6}" type="datetimeFigureOut">
              <a:rPr lang="en-US" smtClean="0"/>
              <a:t>4/8/2018</a:t>
            </a:fld>
            <a:endParaRPr lang="en-US"/>
          </a:p>
        </p:txBody>
      </p:sp>
      <p:sp>
        <p:nvSpPr>
          <p:cNvPr id="4" name="Slide Image Placeholder 3"/>
          <p:cNvSpPr>
            <a:spLocks noGrp="1" noRot="1" noChangeAspect="1"/>
          </p:cNvSpPr>
          <p:nvPr>
            <p:ph type="sldImg" idx="2"/>
          </p:nvPr>
        </p:nvSpPr>
        <p:spPr>
          <a:xfrm>
            <a:off x="312738" y="685800"/>
            <a:ext cx="62325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91062D-AA00-4610-84A5-5EC8C388DD9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381251" y="1975522"/>
            <a:ext cx="15334488" cy="118335"/>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81251" y="6306222"/>
            <a:ext cx="15334488" cy="118335"/>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81251" y="2177676"/>
            <a:ext cx="15334488" cy="402336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14473823" y="5967754"/>
            <a:ext cx="1621356" cy="1585323"/>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577340" y="2100594"/>
            <a:ext cx="14950440" cy="4452518"/>
          </a:xfrm>
        </p:spPr>
        <p:txBody>
          <a:bodyPr anchor="ctr">
            <a:noAutofit/>
          </a:bodyPr>
          <a:lstStyle>
            <a:lvl1pPr algn="l">
              <a:lnSpc>
                <a:spcPct val="80000"/>
              </a:lnSpc>
              <a:defRPr sz="1408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604772" y="6437376"/>
            <a:ext cx="11836908" cy="1569110"/>
          </a:xfrm>
        </p:spPr>
        <p:txBody>
          <a:bodyPr>
            <a:normAutofit/>
          </a:bodyPr>
          <a:lstStyle>
            <a:lvl1pPr marL="0" indent="0" algn="l">
              <a:buNone/>
              <a:defRPr sz="3227">
                <a:solidFill>
                  <a:schemeClr val="tx1"/>
                </a:solidFill>
              </a:defRPr>
            </a:lvl1pPr>
            <a:lvl2pPr marL="670575" indent="0" algn="ctr">
              <a:buNone/>
              <a:defRPr sz="3227"/>
            </a:lvl2pPr>
            <a:lvl3pPr marL="1341150" indent="0" algn="ctr">
              <a:buNone/>
              <a:defRPr sz="3227"/>
            </a:lvl3pPr>
            <a:lvl4pPr marL="2011726" indent="0" algn="ctr">
              <a:buNone/>
              <a:defRPr sz="2933"/>
            </a:lvl4pPr>
            <a:lvl5pPr marL="2682301" indent="0" algn="ctr">
              <a:buNone/>
              <a:defRPr sz="2933"/>
            </a:lvl5pPr>
            <a:lvl6pPr marL="3352876" indent="0" algn="ctr">
              <a:buNone/>
              <a:defRPr sz="2933"/>
            </a:lvl6pPr>
            <a:lvl7pPr marL="4023451" indent="0" algn="ctr">
              <a:buNone/>
              <a:defRPr sz="2933"/>
            </a:lvl7pPr>
            <a:lvl8pPr marL="4694027" indent="0" algn="ctr">
              <a:buNone/>
              <a:defRPr sz="2933"/>
            </a:lvl8pPr>
            <a:lvl9pPr marL="5364602" indent="0" algn="ctr">
              <a:buNone/>
              <a:defRPr sz="29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4389100" y="6291023"/>
            <a:ext cx="1790802" cy="938784"/>
          </a:xfrm>
        </p:spPr>
        <p:txBody>
          <a:bodyPr/>
          <a:lstStyle>
            <a:lvl1pPr>
              <a:defRPr sz="4107"/>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277876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726646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782320"/>
            <a:ext cx="3829050" cy="827024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0200" y="782320"/>
            <a:ext cx="11258550" cy="827024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59086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white">
                    <a:tint val="75000"/>
                  </a:prstClr>
                </a:solidFill>
              </a:rPr>
              <a:pPr/>
              <a:t>4/8/2018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57427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7213051"/>
            <a:ext cx="18288000" cy="2845348"/>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250692" y="1797101"/>
            <a:ext cx="13921740" cy="5163312"/>
          </a:xfrm>
        </p:spPr>
        <p:txBody>
          <a:bodyPr anchor="ctr">
            <a:normAutofit/>
          </a:bodyPr>
          <a:lstStyle>
            <a:lvl1pPr>
              <a:lnSpc>
                <a:spcPct val="80000"/>
              </a:lnSpc>
              <a:defRPr sz="11734" b="0"/>
            </a:lvl1pPr>
          </a:lstStyle>
          <a:p>
            <a:r>
              <a:rPr lang="en-US"/>
              <a:t>Click to edit Master title style</a:t>
            </a:r>
            <a:endParaRPr lang="en-US" dirty="0"/>
          </a:p>
        </p:txBody>
      </p:sp>
      <p:sp>
        <p:nvSpPr>
          <p:cNvPr id="3" name="Text Placeholder 2"/>
          <p:cNvSpPr>
            <a:spLocks noGrp="1"/>
          </p:cNvSpPr>
          <p:nvPr>
            <p:ph type="body" idx="1"/>
          </p:nvPr>
        </p:nvSpPr>
        <p:spPr>
          <a:xfrm>
            <a:off x="3248661" y="7362749"/>
            <a:ext cx="13578840" cy="1564640"/>
          </a:xfrm>
        </p:spPr>
        <p:txBody>
          <a:bodyPr anchor="t">
            <a:normAutofit/>
          </a:bodyPr>
          <a:lstStyle>
            <a:lvl1pPr marL="0" indent="0">
              <a:buNone/>
              <a:defRPr sz="2933">
                <a:solidFill>
                  <a:schemeClr val="tx1"/>
                </a:solidFill>
              </a:defRPr>
            </a:lvl1pPr>
            <a:lvl2pPr marL="670575" indent="0">
              <a:buNone/>
              <a:defRPr sz="2640">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2890501" y="9200084"/>
            <a:ext cx="3966464" cy="535517"/>
          </a:xfrm>
        </p:spPr>
        <p:txBody>
          <a:bodyPr/>
          <a:lstStyle/>
          <a:p>
            <a:fld id="{C6F822A4-8DA6-4447-9B1F-C5DB58435268}" type="datetimeFigureOut">
              <a:rPr lang="en-US" smtClean="0"/>
              <a:pPr/>
              <a:t>4/8/2018</a:t>
            </a:fld>
            <a:endParaRPr lang="en-US" dirty="0"/>
          </a:p>
        </p:txBody>
      </p:sp>
      <p:sp>
        <p:nvSpPr>
          <p:cNvPr id="5" name="Footer Placeholder 4"/>
          <p:cNvSpPr>
            <a:spLocks noGrp="1"/>
          </p:cNvSpPr>
          <p:nvPr>
            <p:ph type="ftr" sz="quarter" idx="11"/>
          </p:nvPr>
        </p:nvSpPr>
        <p:spPr>
          <a:xfrm>
            <a:off x="3274062" y="9200084"/>
            <a:ext cx="9491472" cy="535517"/>
          </a:xfrm>
        </p:spPr>
        <p:txBody>
          <a:bodyPr/>
          <a:lstStyle/>
          <a:p>
            <a:endParaRPr lang="en-US" dirty="0"/>
          </a:p>
        </p:txBody>
      </p:sp>
      <p:grpSp>
        <p:nvGrpSpPr>
          <p:cNvPr id="8" name="Group 7"/>
          <p:cNvGrpSpPr/>
          <p:nvPr/>
        </p:nvGrpSpPr>
        <p:grpSpPr>
          <a:xfrm>
            <a:off x="1346099" y="3411244"/>
            <a:ext cx="1621356" cy="1585323"/>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1265553" y="3675662"/>
            <a:ext cx="1782447" cy="1056487"/>
          </a:xfrm>
        </p:spPr>
        <p:txBody>
          <a:bodyPr/>
          <a:lstStyle>
            <a:lvl1pPr>
              <a:defRPr sz="4107"/>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21329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04772" y="3218688"/>
            <a:ext cx="7132320" cy="5833872"/>
          </a:xfrm>
        </p:spPr>
        <p:txBody>
          <a:bodyPr/>
          <a:lstStyle>
            <a:lvl1pPr>
              <a:defRPr sz="2933"/>
            </a:lvl1pPr>
            <a:lvl2pPr>
              <a:defRPr sz="2640"/>
            </a:lvl2pPr>
            <a:lvl3pPr>
              <a:defRPr sz="2347"/>
            </a:lvl3pPr>
            <a:lvl4pPr>
              <a:defRPr sz="2347"/>
            </a:lvl4pPr>
            <a:lvl5pPr>
              <a:defRPr sz="2347"/>
            </a:lvl5pPr>
            <a:lvl6pPr>
              <a:defRPr sz="2347"/>
            </a:lvl6pPr>
            <a:lvl7pPr>
              <a:defRPr sz="2347"/>
            </a:lvl7pPr>
            <a:lvl8pPr>
              <a:defRPr sz="2347"/>
            </a:lvl8pPr>
            <a:lvl9pPr>
              <a:defRPr sz="234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546336" y="3218688"/>
            <a:ext cx="7132320" cy="5833872"/>
          </a:xfrm>
        </p:spPr>
        <p:txBody>
          <a:bodyPr/>
          <a:lstStyle>
            <a:lvl1pPr>
              <a:defRPr sz="2933"/>
            </a:lvl1pPr>
            <a:lvl2pPr>
              <a:defRPr sz="2640"/>
            </a:lvl2pPr>
            <a:lvl3pPr>
              <a:defRPr sz="2347"/>
            </a:lvl3pPr>
            <a:lvl4pPr>
              <a:defRPr sz="2347"/>
            </a:lvl4pPr>
            <a:lvl5pPr>
              <a:defRPr sz="2347"/>
            </a:lvl5pPr>
            <a:lvl6pPr>
              <a:defRPr sz="2347"/>
            </a:lvl6pPr>
            <a:lvl7pPr>
              <a:defRPr sz="2347"/>
            </a:lvl7pPr>
            <a:lvl8pPr>
              <a:defRPr sz="2347"/>
            </a:lvl8pPr>
            <a:lvl9pPr>
              <a:defRPr sz="234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pPr/>
              <a:t>4/8/2018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431109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600200" y="3004109"/>
            <a:ext cx="7132320" cy="938784"/>
          </a:xfrm>
        </p:spPr>
        <p:txBody>
          <a:bodyPr anchor="ctr">
            <a:normAutofit/>
          </a:bodyPr>
          <a:lstStyle>
            <a:lvl1pPr marL="0" indent="0">
              <a:buNone/>
              <a:defRPr sz="2933" b="1">
                <a:solidFill>
                  <a:schemeClr val="accent1">
                    <a:lumMod val="75000"/>
                  </a:schemeClr>
                </a:solidFill>
              </a:defRPr>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Edit Master text styles</a:t>
            </a:r>
          </a:p>
        </p:txBody>
      </p:sp>
      <p:sp>
        <p:nvSpPr>
          <p:cNvPr id="4" name="Content Placeholder 3"/>
          <p:cNvSpPr>
            <a:spLocks noGrp="1"/>
          </p:cNvSpPr>
          <p:nvPr>
            <p:ph sz="half" idx="2"/>
          </p:nvPr>
        </p:nvSpPr>
        <p:spPr>
          <a:xfrm>
            <a:off x="1604772" y="4023360"/>
            <a:ext cx="7132320" cy="4828032"/>
          </a:xfrm>
        </p:spPr>
        <p:txBody>
          <a:bodyPr/>
          <a:lstStyle>
            <a:lvl1pPr>
              <a:defRPr sz="2933"/>
            </a:lvl1pPr>
            <a:lvl2pPr>
              <a:defRPr sz="2640"/>
            </a:lvl2pPr>
            <a:lvl3pPr>
              <a:defRPr sz="2347"/>
            </a:lvl3pPr>
            <a:lvl4pPr>
              <a:defRPr sz="2347"/>
            </a:lvl4pPr>
            <a:lvl5pPr>
              <a:defRPr sz="2347"/>
            </a:lvl5pPr>
            <a:lvl6pPr>
              <a:defRPr sz="2347"/>
            </a:lvl6pPr>
            <a:lvl7pPr>
              <a:defRPr sz="2347"/>
            </a:lvl7pPr>
            <a:lvl8pPr>
              <a:defRPr sz="2347"/>
            </a:lvl8pPr>
            <a:lvl9pPr>
              <a:defRPr sz="234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546336" y="3004109"/>
            <a:ext cx="7132320" cy="938784"/>
          </a:xfrm>
        </p:spPr>
        <p:txBody>
          <a:bodyPr anchor="ctr">
            <a:normAutofit/>
          </a:bodyPr>
          <a:lstStyle>
            <a:lvl1pPr marL="0" indent="0">
              <a:buNone/>
              <a:defRPr sz="2933" b="1">
                <a:solidFill>
                  <a:schemeClr val="accent1">
                    <a:lumMod val="75000"/>
                  </a:schemeClr>
                </a:solidFill>
              </a:defRPr>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Edit Master text styles</a:t>
            </a:r>
          </a:p>
        </p:txBody>
      </p:sp>
      <p:sp>
        <p:nvSpPr>
          <p:cNvPr id="6" name="Content Placeholder 5"/>
          <p:cNvSpPr>
            <a:spLocks noGrp="1"/>
          </p:cNvSpPr>
          <p:nvPr>
            <p:ph sz="quarter" idx="4"/>
          </p:nvPr>
        </p:nvSpPr>
        <p:spPr>
          <a:xfrm>
            <a:off x="9546336" y="4023360"/>
            <a:ext cx="7132320" cy="4828032"/>
          </a:xfrm>
        </p:spPr>
        <p:txBody>
          <a:bodyPr/>
          <a:lstStyle>
            <a:lvl1pPr>
              <a:defRPr sz="2933"/>
            </a:lvl1pPr>
            <a:lvl2pPr>
              <a:defRPr sz="2640"/>
            </a:lvl2pPr>
            <a:lvl3pPr>
              <a:defRPr sz="2347"/>
            </a:lvl3pPr>
            <a:lvl4pPr>
              <a:defRPr sz="2347"/>
            </a:lvl4pPr>
            <a:lvl5pPr>
              <a:defRPr sz="2347"/>
            </a:lvl5pPr>
            <a:lvl6pPr>
              <a:defRPr sz="2347"/>
            </a:lvl6pPr>
            <a:lvl7pPr>
              <a:defRPr sz="2347"/>
            </a:lvl7pPr>
            <a:lvl8pPr>
              <a:defRPr sz="2347"/>
            </a:lvl8pPr>
            <a:lvl9pPr>
              <a:defRPr sz="234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pPr/>
              <a:t>4/8/2018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904876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pPr/>
              <a:t>4/8/2018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74263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pPr/>
              <a:t>4/8/2018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29686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2455611" y="1"/>
            <a:ext cx="5832389" cy="100583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824460" y="1005840"/>
            <a:ext cx="4800600" cy="2548128"/>
          </a:xfrm>
        </p:spPr>
        <p:txBody>
          <a:bodyPr anchor="b">
            <a:normAutofit/>
          </a:bodyPr>
          <a:lstStyle>
            <a:lvl1pPr>
              <a:defRPr sz="4693" b="1"/>
            </a:lvl1pPr>
          </a:lstStyle>
          <a:p>
            <a:r>
              <a:rPr lang="en-US"/>
              <a:t>Click to edit Master title style</a:t>
            </a:r>
            <a:endParaRPr lang="en-US" dirty="0"/>
          </a:p>
        </p:txBody>
      </p:sp>
      <p:sp>
        <p:nvSpPr>
          <p:cNvPr id="3" name="Content Placeholder 2"/>
          <p:cNvSpPr>
            <a:spLocks noGrp="1"/>
          </p:cNvSpPr>
          <p:nvPr>
            <p:ph idx="1"/>
          </p:nvPr>
        </p:nvSpPr>
        <p:spPr>
          <a:xfrm>
            <a:off x="1257300" y="1005840"/>
            <a:ext cx="10067544" cy="7362749"/>
          </a:xfrm>
        </p:spPr>
        <p:txBody>
          <a:bodyPr/>
          <a:lstStyle>
            <a:lvl1pPr>
              <a:defRPr sz="2933"/>
            </a:lvl1pPr>
            <a:lvl2pPr>
              <a:defRPr sz="2640"/>
            </a:lvl2pPr>
            <a:lvl3pPr>
              <a:defRPr sz="2347"/>
            </a:lvl3pPr>
            <a:lvl4pPr>
              <a:defRPr sz="2347"/>
            </a:lvl4pPr>
            <a:lvl5pPr>
              <a:defRPr sz="2347"/>
            </a:lvl5pPr>
            <a:lvl6pPr>
              <a:defRPr sz="2347"/>
            </a:lvl6pPr>
            <a:lvl7pPr>
              <a:defRPr sz="2347"/>
            </a:lvl7pPr>
            <a:lvl8pPr>
              <a:defRPr sz="2347"/>
            </a:lvl8pPr>
            <a:lvl9pPr>
              <a:defRPr sz="234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824460" y="3553968"/>
            <a:ext cx="4800600" cy="4828032"/>
          </a:xfrm>
        </p:spPr>
        <p:txBody>
          <a:bodyPr>
            <a:normAutofit/>
          </a:bodyPr>
          <a:lstStyle>
            <a:lvl1pPr marL="0" indent="0">
              <a:lnSpc>
                <a:spcPct val="100000"/>
              </a:lnSpc>
              <a:spcBef>
                <a:spcPts val="1467"/>
              </a:spcBef>
              <a:buNone/>
              <a:defRPr sz="2053">
                <a:solidFill>
                  <a:schemeClr val="accent1">
                    <a:lumMod val="75000"/>
                  </a:schemeClr>
                </a:solidFill>
              </a:defRPr>
            </a:lvl1pPr>
            <a:lvl2pPr marL="670575" indent="0">
              <a:buNone/>
              <a:defRPr sz="1760"/>
            </a:lvl2pPr>
            <a:lvl3pPr marL="1341150" indent="0">
              <a:buNone/>
              <a:defRPr sz="1467"/>
            </a:lvl3pPr>
            <a:lvl4pPr marL="2011726" indent="0">
              <a:buNone/>
              <a:defRPr sz="1320"/>
            </a:lvl4pPr>
            <a:lvl5pPr marL="2682301" indent="0">
              <a:buNone/>
              <a:defRPr sz="1320"/>
            </a:lvl5pPr>
            <a:lvl6pPr marL="3352876" indent="0">
              <a:buNone/>
              <a:defRPr sz="1320"/>
            </a:lvl6pPr>
            <a:lvl7pPr marL="4023451" indent="0">
              <a:buNone/>
              <a:defRPr sz="1320"/>
            </a:lvl7pPr>
            <a:lvl8pPr marL="4694027" indent="0">
              <a:buNone/>
              <a:defRPr sz="1320"/>
            </a:lvl8pPr>
            <a:lvl9pPr marL="5364602" indent="0">
              <a:buNone/>
              <a:defRPr sz="132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pPr/>
              <a:t>4/8/2018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7102588" y="9136865"/>
            <a:ext cx="685800" cy="67056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75460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2455611" y="1"/>
            <a:ext cx="5832389" cy="100583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824460" y="1005840"/>
            <a:ext cx="4800600" cy="2548128"/>
          </a:xfrm>
        </p:spPr>
        <p:txBody>
          <a:bodyPr anchor="b">
            <a:normAutofit/>
          </a:bodyPr>
          <a:lstStyle>
            <a:lvl1pPr>
              <a:defRPr sz="4693"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455610" cy="10058400"/>
          </a:xfrm>
          <a:solidFill>
            <a:schemeClr val="tx2">
              <a:lumMod val="20000"/>
              <a:lumOff val="80000"/>
            </a:schemeClr>
          </a:solidFill>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n-US"/>
              <a:t>Click icon to add picture</a:t>
            </a:r>
            <a:endParaRPr lang="en-US" dirty="0"/>
          </a:p>
        </p:txBody>
      </p:sp>
      <p:sp>
        <p:nvSpPr>
          <p:cNvPr id="4" name="Text Placeholder 3"/>
          <p:cNvSpPr>
            <a:spLocks noGrp="1"/>
          </p:cNvSpPr>
          <p:nvPr>
            <p:ph type="body" sz="half" idx="2"/>
          </p:nvPr>
        </p:nvSpPr>
        <p:spPr>
          <a:xfrm>
            <a:off x="12824460" y="3553968"/>
            <a:ext cx="4800600" cy="4828032"/>
          </a:xfrm>
        </p:spPr>
        <p:txBody>
          <a:bodyPr>
            <a:normAutofit/>
          </a:bodyPr>
          <a:lstStyle>
            <a:lvl1pPr marL="0" indent="0">
              <a:lnSpc>
                <a:spcPct val="100000"/>
              </a:lnSpc>
              <a:spcBef>
                <a:spcPts val="1467"/>
              </a:spcBef>
              <a:buNone/>
              <a:defRPr sz="2053">
                <a:solidFill>
                  <a:schemeClr val="accent1">
                    <a:lumMod val="75000"/>
                  </a:schemeClr>
                </a:solidFill>
              </a:defRPr>
            </a:lvl1pPr>
            <a:lvl2pPr marL="670575" indent="0">
              <a:buNone/>
              <a:defRPr sz="1760"/>
            </a:lvl2pPr>
            <a:lvl3pPr marL="1341150" indent="0">
              <a:buNone/>
              <a:defRPr sz="1467"/>
            </a:lvl3pPr>
            <a:lvl4pPr marL="2011726" indent="0">
              <a:buNone/>
              <a:defRPr sz="1320"/>
            </a:lvl4pPr>
            <a:lvl5pPr marL="2682301" indent="0">
              <a:buNone/>
              <a:defRPr sz="1320"/>
            </a:lvl5pPr>
            <a:lvl6pPr marL="3352876" indent="0">
              <a:buNone/>
              <a:defRPr sz="1320"/>
            </a:lvl6pPr>
            <a:lvl7pPr marL="4023451" indent="0">
              <a:buNone/>
              <a:defRPr sz="1320"/>
            </a:lvl7pPr>
            <a:lvl8pPr marL="4694027" indent="0">
              <a:buNone/>
              <a:defRPr sz="1320"/>
            </a:lvl8pPr>
            <a:lvl9pPr marL="5364602" indent="0">
              <a:buNone/>
              <a:defRPr sz="132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pPr/>
              <a:t>4/8/2018</a:t>
            </a:fld>
            <a:endParaRPr lang="en-US" dirty="0"/>
          </a:p>
        </p:txBody>
      </p:sp>
      <p:grpSp>
        <p:nvGrpSpPr>
          <p:cNvPr id="8" name="Group 7"/>
          <p:cNvGrpSpPr>
            <a:grpSpLocks noChangeAspect="1"/>
          </p:cNvGrpSpPr>
          <p:nvPr/>
        </p:nvGrpSpPr>
        <p:grpSpPr>
          <a:xfrm>
            <a:off x="17102588" y="9136865"/>
            <a:ext cx="685800" cy="67056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60554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772" y="710794"/>
            <a:ext cx="15087600" cy="236037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4772" y="3111398"/>
            <a:ext cx="15087600" cy="59411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946636" y="9200084"/>
            <a:ext cx="4910328" cy="535517"/>
          </a:xfrm>
          <a:prstGeom prst="rect">
            <a:avLst/>
          </a:prstGeom>
        </p:spPr>
        <p:txBody>
          <a:bodyPr vert="horz" lIns="91440" tIns="45720" rIns="91440" bIns="45720" rtlCol="0" anchor="ctr"/>
          <a:lstStyle>
            <a:lvl1pPr algn="r">
              <a:defRPr sz="1613">
                <a:solidFill>
                  <a:schemeClr val="tx2"/>
                </a:solidFill>
              </a:defRPr>
            </a:lvl1pPr>
          </a:lstStyle>
          <a:p>
            <a:fld id="{8664C608-40B1-4030-A28D-5B74BC98ADCE}" type="datetimeFigureOut">
              <a:rPr lang="en-US" smtClean="0"/>
              <a:pPr/>
              <a:t>4/8/2018</a:t>
            </a:fld>
            <a:endParaRPr lang="en-US" dirty="0"/>
          </a:p>
        </p:txBody>
      </p:sp>
      <p:sp>
        <p:nvSpPr>
          <p:cNvPr id="5" name="Footer Placeholder 4"/>
          <p:cNvSpPr>
            <a:spLocks noGrp="1"/>
          </p:cNvSpPr>
          <p:nvPr>
            <p:ph type="ftr" sz="quarter" idx="3"/>
          </p:nvPr>
        </p:nvSpPr>
        <p:spPr>
          <a:xfrm>
            <a:off x="1632204" y="9200084"/>
            <a:ext cx="9491472" cy="535517"/>
          </a:xfrm>
          <a:prstGeom prst="rect">
            <a:avLst/>
          </a:prstGeom>
        </p:spPr>
        <p:txBody>
          <a:bodyPr vert="horz" lIns="91440" tIns="45720" rIns="91440" bIns="45720" rtlCol="0" anchor="ctr"/>
          <a:lstStyle>
            <a:lvl1pPr algn="l">
              <a:defRPr sz="1613">
                <a:solidFill>
                  <a:schemeClr val="tx2"/>
                </a:solidFill>
              </a:defRPr>
            </a:lvl1pPr>
          </a:lstStyle>
          <a:p>
            <a:endParaRPr lang="en-US" dirty="0"/>
          </a:p>
        </p:txBody>
      </p:sp>
      <p:grpSp>
        <p:nvGrpSpPr>
          <p:cNvPr id="7" name="Group 6"/>
          <p:cNvGrpSpPr>
            <a:grpSpLocks noChangeAspect="1"/>
          </p:cNvGrpSpPr>
          <p:nvPr/>
        </p:nvGrpSpPr>
        <p:grpSpPr>
          <a:xfrm>
            <a:off x="17102588" y="9136865"/>
            <a:ext cx="685800" cy="67056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6966692" y="9200084"/>
            <a:ext cx="960120" cy="535517"/>
          </a:xfrm>
          <a:prstGeom prst="rect">
            <a:avLst/>
          </a:prstGeom>
        </p:spPr>
        <p:txBody>
          <a:bodyPr vert="horz" lIns="91440" tIns="45720" rIns="91440" bIns="45720" rtlCol="0" anchor="ctr"/>
          <a:lstStyle>
            <a:lvl1pPr algn="ctr">
              <a:defRPr sz="2053"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26040536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1341150" rtl="0" eaLnBrk="1" latinLnBrk="0" hangingPunct="1">
        <a:lnSpc>
          <a:spcPct val="90000"/>
        </a:lnSpc>
        <a:spcBef>
          <a:spcPct val="0"/>
        </a:spcBef>
        <a:buNone/>
        <a:defRPr sz="7920" kern="1200" cap="all"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268230" indent="-268230" algn="l" defTabSz="1341150" rtl="0" eaLnBrk="1" latinLnBrk="0" hangingPunct="1">
        <a:lnSpc>
          <a:spcPct val="90000"/>
        </a:lnSpc>
        <a:spcBef>
          <a:spcPts val="1760"/>
        </a:spcBef>
        <a:buClr>
          <a:schemeClr val="accent1">
            <a:lumMod val="75000"/>
          </a:schemeClr>
        </a:buClr>
        <a:buSzPct val="85000"/>
        <a:buFont typeface="Wingdings" pitchFamily="2" charset="2"/>
        <a:buChar char="§"/>
        <a:defRPr sz="2933" kern="1200">
          <a:solidFill>
            <a:schemeClr val="tx1"/>
          </a:solidFill>
          <a:latin typeface="+mn-lt"/>
          <a:ea typeface="+mn-ea"/>
          <a:cs typeface="+mn-cs"/>
        </a:defRPr>
      </a:lvl1pPr>
      <a:lvl2pPr marL="670575" indent="-268230" algn="l" defTabSz="1341150" rtl="0" eaLnBrk="1" latinLnBrk="0" hangingPunct="1">
        <a:lnSpc>
          <a:spcPct val="90000"/>
        </a:lnSpc>
        <a:spcBef>
          <a:spcPts val="587"/>
        </a:spcBef>
        <a:spcAft>
          <a:spcPts val="293"/>
        </a:spcAft>
        <a:buClr>
          <a:schemeClr val="accent1">
            <a:lumMod val="75000"/>
          </a:schemeClr>
        </a:buClr>
        <a:buSzPct val="85000"/>
        <a:buFont typeface="Wingdings" pitchFamily="2" charset="2"/>
        <a:buChar char="§"/>
        <a:defRPr sz="2640" kern="1200">
          <a:solidFill>
            <a:schemeClr val="tx1"/>
          </a:solidFill>
          <a:latin typeface="+mn-lt"/>
          <a:ea typeface="+mn-ea"/>
          <a:cs typeface="+mn-cs"/>
        </a:defRPr>
      </a:lvl2pPr>
      <a:lvl3pPr marL="1072920" indent="-268230" algn="l" defTabSz="1341150" rtl="0" eaLnBrk="1" latinLnBrk="0" hangingPunct="1">
        <a:lnSpc>
          <a:spcPct val="90000"/>
        </a:lnSpc>
        <a:spcBef>
          <a:spcPts val="587"/>
        </a:spcBef>
        <a:spcAft>
          <a:spcPts val="293"/>
        </a:spcAft>
        <a:buClr>
          <a:schemeClr val="accent1">
            <a:lumMod val="75000"/>
          </a:schemeClr>
        </a:buClr>
        <a:buSzPct val="85000"/>
        <a:buFont typeface="Wingdings" pitchFamily="2" charset="2"/>
        <a:buChar char="§"/>
        <a:defRPr sz="2347" kern="1200">
          <a:solidFill>
            <a:schemeClr val="tx1"/>
          </a:solidFill>
          <a:latin typeface="+mn-lt"/>
          <a:ea typeface="+mn-ea"/>
          <a:cs typeface="+mn-cs"/>
        </a:defRPr>
      </a:lvl3pPr>
      <a:lvl4pPr marL="1475266" indent="-268230" algn="l" defTabSz="1341150" rtl="0" eaLnBrk="1" latinLnBrk="0" hangingPunct="1">
        <a:lnSpc>
          <a:spcPct val="90000"/>
        </a:lnSpc>
        <a:spcBef>
          <a:spcPts val="587"/>
        </a:spcBef>
        <a:spcAft>
          <a:spcPts val="293"/>
        </a:spcAft>
        <a:buClr>
          <a:schemeClr val="accent1">
            <a:lumMod val="75000"/>
          </a:schemeClr>
        </a:buClr>
        <a:buSzPct val="85000"/>
        <a:buFont typeface="Wingdings" pitchFamily="2" charset="2"/>
        <a:buChar char="§"/>
        <a:defRPr sz="2347" kern="1200">
          <a:solidFill>
            <a:schemeClr val="tx1"/>
          </a:solidFill>
          <a:latin typeface="+mn-lt"/>
          <a:ea typeface="+mn-ea"/>
          <a:cs typeface="+mn-cs"/>
        </a:defRPr>
      </a:lvl4pPr>
      <a:lvl5pPr marL="1877611" indent="-268230" algn="l" defTabSz="1341150" rtl="0" eaLnBrk="1" latinLnBrk="0" hangingPunct="1">
        <a:lnSpc>
          <a:spcPct val="90000"/>
        </a:lnSpc>
        <a:spcBef>
          <a:spcPts val="587"/>
        </a:spcBef>
        <a:spcAft>
          <a:spcPts val="293"/>
        </a:spcAft>
        <a:buClr>
          <a:schemeClr val="accent1">
            <a:lumMod val="75000"/>
          </a:schemeClr>
        </a:buClr>
        <a:buSzPct val="85000"/>
        <a:buFont typeface="Wingdings" pitchFamily="2" charset="2"/>
        <a:buChar char="§"/>
        <a:defRPr sz="2347" kern="1200">
          <a:solidFill>
            <a:schemeClr val="tx1"/>
          </a:solidFill>
          <a:latin typeface="+mn-lt"/>
          <a:ea typeface="+mn-ea"/>
          <a:cs typeface="+mn-cs"/>
        </a:defRPr>
      </a:lvl5pPr>
      <a:lvl6pPr marL="2346720" indent="-335288" algn="l" defTabSz="1341150" rtl="0" eaLnBrk="1" latinLnBrk="0" hangingPunct="1">
        <a:lnSpc>
          <a:spcPct val="90000"/>
        </a:lnSpc>
        <a:spcBef>
          <a:spcPts val="587"/>
        </a:spcBef>
        <a:spcAft>
          <a:spcPts val="293"/>
        </a:spcAft>
        <a:buClr>
          <a:schemeClr val="accent1">
            <a:lumMod val="75000"/>
          </a:schemeClr>
        </a:buClr>
        <a:buSzPct val="85000"/>
        <a:buFont typeface="Wingdings" pitchFamily="2" charset="2"/>
        <a:buChar char="§"/>
        <a:defRPr sz="2347" kern="1200">
          <a:solidFill>
            <a:schemeClr val="tx1"/>
          </a:solidFill>
          <a:latin typeface="+mn-lt"/>
          <a:ea typeface="+mn-ea"/>
          <a:cs typeface="+mn-cs"/>
        </a:defRPr>
      </a:lvl6pPr>
      <a:lvl7pPr marL="2786730" indent="-335288" algn="l" defTabSz="1341150" rtl="0" eaLnBrk="1" latinLnBrk="0" hangingPunct="1">
        <a:lnSpc>
          <a:spcPct val="90000"/>
        </a:lnSpc>
        <a:spcBef>
          <a:spcPts val="587"/>
        </a:spcBef>
        <a:spcAft>
          <a:spcPts val="293"/>
        </a:spcAft>
        <a:buClr>
          <a:schemeClr val="accent1">
            <a:lumMod val="75000"/>
          </a:schemeClr>
        </a:buClr>
        <a:buSzPct val="85000"/>
        <a:buFont typeface="Wingdings" pitchFamily="2" charset="2"/>
        <a:buChar char="§"/>
        <a:defRPr sz="2347" kern="1200">
          <a:solidFill>
            <a:schemeClr val="tx1"/>
          </a:solidFill>
          <a:latin typeface="+mn-lt"/>
          <a:ea typeface="+mn-ea"/>
          <a:cs typeface="+mn-cs"/>
        </a:defRPr>
      </a:lvl7pPr>
      <a:lvl8pPr marL="3226740" indent="-335288" algn="l" defTabSz="1341150" rtl="0" eaLnBrk="1" latinLnBrk="0" hangingPunct="1">
        <a:lnSpc>
          <a:spcPct val="90000"/>
        </a:lnSpc>
        <a:spcBef>
          <a:spcPts val="587"/>
        </a:spcBef>
        <a:spcAft>
          <a:spcPts val="293"/>
        </a:spcAft>
        <a:buClr>
          <a:schemeClr val="accent1">
            <a:lumMod val="75000"/>
          </a:schemeClr>
        </a:buClr>
        <a:buSzPct val="85000"/>
        <a:buFont typeface="Wingdings" pitchFamily="2" charset="2"/>
        <a:buChar char="§"/>
        <a:defRPr sz="2347" kern="1200">
          <a:solidFill>
            <a:schemeClr val="tx1"/>
          </a:solidFill>
          <a:latin typeface="+mn-lt"/>
          <a:ea typeface="+mn-ea"/>
          <a:cs typeface="+mn-cs"/>
        </a:defRPr>
      </a:lvl8pPr>
      <a:lvl9pPr marL="3666750" indent="-335288" algn="l" defTabSz="1341150" rtl="0" eaLnBrk="1" latinLnBrk="0" hangingPunct="1">
        <a:lnSpc>
          <a:spcPct val="90000"/>
        </a:lnSpc>
        <a:spcBef>
          <a:spcPts val="587"/>
        </a:spcBef>
        <a:spcAft>
          <a:spcPts val="293"/>
        </a:spcAft>
        <a:buClr>
          <a:schemeClr val="accent1">
            <a:lumMod val="75000"/>
          </a:schemeClr>
        </a:buClr>
        <a:buSzPct val="85000"/>
        <a:buFont typeface="Wingdings" pitchFamily="2" charset="2"/>
        <a:buChar char="§"/>
        <a:defRPr sz="2347"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02802"/>
            <a:ext cx="16459200" cy="1676400"/>
          </a:xfrm>
          <a:prstGeom prst="rect">
            <a:avLst/>
          </a:prstGeom>
        </p:spPr>
        <p:txBody>
          <a:bodyPr vert="horz" lIns="161977" tIns="80988" rIns="161977" bIns="8098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2346961"/>
            <a:ext cx="16459200" cy="6638079"/>
          </a:xfrm>
          <a:prstGeom prst="rect">
            <a:avLst/>
          </a:prstGeom>
        </p:spPr>
        <p:txBody>
          <a:bodyPr vert="horz" lIns="161977" tIns="80988" rIns="161977" bIns="809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9322647"/>
            <a:ext cx="4267200" cy="535517"/>
          </a:xfrm>
          <a:prstGeom prst="rect">
            <a:avLst/>
          </a:prstGeom>
        </p:spPr>
        <p:txBody>
          <a:bodyPr vert="horz" lIns="161977" tIns="80988" rIns="161977" bIns="80988" rtlCol="0" anchor="ctr"/>
          <a:lstStyle>
            <a:lvl1pPr algn="l">
              <a:defRPr sz="2100">
                <a:solidFill>
                  <a:schemeClr val="tx1">
                    <a:tint val="75000"/>
                  </a:schemeClr>
                </a:solidFill>
              </a:defRPr>
            </a:lvl1pPr>
          </a:lstStyle>
          <a:p>
            <a:pPr defTabSz="1619768"/>
            <a:fld id="{6C20D04A-6EF7-4665-B131-E359AC6C5C6A}" type="datetimeFigureOut">
              <a:rPr lang="en-US" smtClean="0">
                <a:solidFill>
                  <a:prstClr val="white">
                    <a:tint val="75000"/>
                  </a:prstClr>
                </a:solidFill>
              </a:rPr>
              <a:pPr defTabSz="1619768"/>
              <a:t>4/8/2018</a:t>
            </a:fld>
            <a:endParaRPr lang="en-US">
              <a:solidFill>
                <a:prstClr val="white">
                  <a:tint val="75000"/>
                </a:prstClr>
              </a:solidFill>
            </a:endParaRPr>
          </a:p>
        </p:txBody>
      </p:sp>
      <p:sp>
        <p:nvSpPr>
          <p:cNvPr id="5" name="Footer Placeholder 4"/>
          <p:cNvSpPr>
            <a:spLocks noGrp="1"/>
          </p:cNvSpPr>
          <p:nvPr>
            <p:ph type="ftr" sz="quarter" idx="3"/>
          </p:nvPr>
        </p:nvSpPr>
        <p:spPr>
          <a:xfrm>
            <a:off x="6248400" y="9322647"/>
            <a:ext cx="5791200" cy="535517"/>
          </a:xfrm>
          <a:prstGeom prst="rect">
            <a:avLst/>
          </a:prstGeom>
        </p:spPr>
        <p:txBody>
          <a:bodyPr vert="horz" lIns="161977" tIns="80988" rIns="161977" bIns="80988" rtlCol="0" anchor="ctr"/>
          <a:lstStyle>
            <a:lvl1pPr algn="ctr">
              <a:defRPr sz="2100">
                <a:solidFill>
                  <a:schemeClr val="tx1">
                    <a:tint val="75000"/>
                  </a:schemeClr>
                </a:solidFill>
              </a:defRPr>
            </a:lvl1pPr>
          </a:lstStyle>
          <a:p>
            <a:pPr defTabSz="1619768"/>
            <a:endParaRPr lang="en-US">
              <a:solidFill>
                <a:prstClr val="white">
                  <a:tint val="75000"/>
                </a:prstClr>
              </a:solidFill>
            </a:endParaRPr>
          </a:p>
        </p:txBody>
      </p:sp>
      <p:sp>
        <p:nvSpPr>
          <p:cNvPr id="6" name="Slide Number Placeholder 5"/>
          <p:cNvSpPr>
            <a:spLocks noGrp="1"/>
          </p:cNvSpPr>
          <p:nvPr>
            <p:ph type="sldNum" sz="quarter" idx="4"/>
          </p:nvPr>
        </p:nvSpPr>
        <p:spPr>
          <a:xfrm>
            <a:off x="13106400" y="9322647"/>
            <a:ext cx="4267200" cy="535517"/>
          </a:xfrm>
          <a:prstGeom prst="rect">
            <a:avLst/>
          </a:prstGeom>
        </p:spPr>
        <p:txBody>
          <a:bodyPr vert="horz" lIns="161977" tIns="80988" rIns="161977" bIns="80988" rtlCol="0" anchor="ctr"/>
          <a:lstStyle>
            <a:lvl1pPr algn="r">
              <a:defRPr sz="2100">
                <a:solidFill>
                  <a:schemeClr val="tx1">
                    <a:tint val="75000"/>
                  </a:schemeClr>
                </a:solidFill>
              </a:defRPr>
            </a:lvl1pPr>
          </a:lstStyle>
          <a:p>
            <a:pPr defTabSz="1619768"/>
            <a:fld id="{7BC8E0A6-1D75-4B7B-8C39-611D36EF233F}" type="slidenum">
              <a:rPr lang="en-US" smtClean="0">
                <a:solidFill>
                  <a:prstClr val="white">
                    <a:tint val="75000"/>
                  </a:prstClr>
                </a:solidFill>
              </a:rPr>
              <a:pPr defTabSz="1619768"/>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865" r:id="rId1"/>
  </p:sldLayoutIdLst>
  <p:txStyles>
    <p:titleStyle>
      <a:lvl1pPr algn="ctr" defTabSz="1619768" rtl="0" eaLnBrk="1" latinLnBrk="0" hangingPunct="1">
        <a:spcBef>
          <a:spcPct val="0"/>
        </a:spcBef>
        <a:buNone/>
        <a:defRPr sz="7800" kern="1200">
          <a:solidFill>
            <a:schemeClr val="tx1"/>
          </a:solidFill>
          <a:latin typeface="+mj-lt"/>
          <a:ea typeface="+mj-ea"/>
          <a:cs typeface="+mj-cs"/>
        </a:defRPr>
      </a:lvl1pPr>
    </p:titleStyle>
    <p:bodyStyle>
      <a:lvl1pPr marL="607413" indent="-607413" algn="l" defTabSz="1619768"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16062" indent="-506178" algn="l" defTabSz="1619768"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24710" indent="-404942" algn="l" defTabSz="1619768"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34594" indent="-404942" algn="l" defTabSz="1619768" rtl="0" eaLnBrk="1" latinLnBrk="0" hangingPunct="1">
        <a:spcBef>
          <a:spcPct val="20000"/>
        </a:spcBef>
        <a:buFont typeface="Arial" pitchFamily="34" charset="0"/>
        <a:buChar char="–"/>
        <a:defRPr sz="3500" kern="1200">
          <a:solidFill>
            <a:schemeClr val="tx1"/>
          </a:solidFill>
          <a:latin typeface="+mn-lt"/>
          <a:ea typeface="+mn-ea"/>
          <a:cs typeface="+mn-cs"/>
        </a:defRPr>
      </a:lvl4pPr>
      <a:lvl5pPr marL="3644478" indent="-404942" algn="l" defTabSz="1619768" rtl="0" eaLnBrk="1" latinLnBrk="0" hangingPunct="1">
        <a:spcBef>
          <a:spcPct val="20000"/>
        </a:spcBef>
        <a:buFont typeface="Arial" pitchFamily="34" charset="0"/>
        <a:buChar char="»"/>
        <a:defRPr sz="3500" kern="1200">
          <a:solidFill>
            <a:schemeClr val="tx1"/>
          </a:solidFill>
          <a:latin typeface="+mn-lt"/>
          <a:ea typeface="+mn-ea"/>
          <a:cs typeface="+mn-cs"/>
        </a:defRPr>
      </a:lvl5pPr>
      <a:lvl6pPr marL="4454362" indent="-404942" algn="l" defTabSz="1619768" rtl="0" eaLnBrk="1" latinLnBrk="0" hangingPunct="1">
        <a:spcBef>
          <a:spcPct val="20000"/>
        </a:spcBef>
        <a:buFont typeface="Arial" pitchFamily="34" charset="0"/>
        <a:buChar char="•"/>
        <a:defRPr sz="3500" kern="1200">
          <a:solidFill>
            <a:schemeClr val="tx1"/>
          </a:solidFill>
          <a:latin typeface="+mn-lt"/>
          <a:ea typeface="+mn-ea"/>
          <a:cs typeface="+mn-cs"/>
        </a:defRPr>
      </a:lvl6pPr>
      <a:lvl7pPr marL="5264247" indent="-404942" algn="l" defTabSz="1619768" rtl="0" eaLnBrk="1" latinLnBrk="0" hangingPunct="1">
        <a:spcBef>
          <a:spcPct val="20000"/>
        </a:spcBef>
        <a:buFont typeface="Arial" pitchFamily="34" charset="0"/>
        <a:buChar char="•"/>
        <a:defRPr sz="3500" kern="1200">
          <a:solidFill>
            <a:schemeClr val="tx1"/>
          </a:solidFill>
          <a:latin typeface="+mn-lt"/>
          <a:ea typeface="+mn-ea"/>
          <a:cs typeface="+mn-cs"/>
        </a:defRPr>
      </a:lvl7pPr>
      <a:lvl8pPr marL="6074131" indent="-404942" algn="l" defTabSz="1619768" rtl="0" eaLnBrk="1" latinLnBrk="0" hangingPunct="1">
        <a:spcBef>
          <a:spcPct val="20000"/>
        </a:spcBef>
        <a:buFont typeface="Arial" pitchFamily="34" charset="0"/>
        <a:buChar char="•"/>
        <a:defRPr sz="3500" kern="1200">
          <a:solidFill>
            <a:schemeClr val="tx1"/>
          </a:solidFill>
          <a:latin typeface="+mn-lt"/>
          <a:ea typeface="+mn-ea"/>
          <a:cs typeface="+mn-cs"/>
        </a:defRPr>
      </a:lvl8pPr>
      <a:lvl9pPr marL="6884015" indent="-404942" algn="l" defTabSz="1619768" rtl="0" eaLnBrk="1" latinLnBrk="0" hangingPunct="1">
        <a:spcBef>
          <a:spcPct val="20000"/>
        </a:spcBef>
        <a:buFont typeface="Arial" pitchFamily="34" charset="0"/>
        <a:buChar char="•"/>
        <a:defRPr sz="3500" kern="1200">
          <a:solidFill>
            <a:schemeClr val="tx1"/>
          </a:solidFill>
          <a:latin typeface="+mn-lt"/>
          <a:ea typeface="+mn-ea"/>
          <a:cs typeface="+mn-cs"/>
        </a:defRPr>
      </a:lvl9pPr>
    </p:bodyStyle>
    <p:otherStyle>
      <a:defPPr>
        <a:defRPr lang="en-US"/>
      </a:defPPr>
      <a:lvl1pPr marL="0" algn="l" defTabSz="1619768" rtl="0" eaLnBrk="1" latinLnBrk="0" hangingPunct="1">
        <a:defRPr sz="3200" kern="1200">
          <a:solidFill>
            <a:schemeClr val="tx1"/>
          </a:solidFill>
          <a:latin typeface="+mn-lt"/>
          <a:ea typeface="+mn-ea"/>
          <a:cs typeface="+mn-cs"/>
        </a:defRPr>
      </a:lvl1pPr>
      <a:lvl2pPr marL="809884" algn="l" defTabSz="1619768" rtl="0" eaLnBrk="1" latinLnBrk="0" hangingPunct="1">
        <a:defRPr sz="3200" kern="1200">
          <a:solidFill>
            <a:schemeClr val="tx1"/>
          </a:solidFill>
          <a:latin typeface="+mn-lt"/>
          <a:ea typeface="+mn-ea"/>
          <a:cs typeface="+mn-cs"/>
        </a:defRPr>
      </a:lvl2pPr>
      <a:lvl3pPr marL="1619768" algn="l" defTabSz="1619768" rtl="0" eaLnBrk="1" latinLnBrk="0" hangingPunct="1">
        <a:defRPr sz="3200" kern="1200">
          <a:solidFill>
            <a:schemeClr val="tx1"/>
          </a:solidFill>
          <a:latin typeface="+mn-lt"/>
          <a:ea typeface="+mn-ea"/>
          <a:cs typeface="+mn-cs"/>
        </a:defRPr>
      </a:lvl3pPr>
      <a:lvl4pPr marL="2429652" algn="l" defTabSz="1619768" rtl="0" eaLnBrk="1" latinLnBrk="0" hangingPunct="1">
        <a:defRPr sz="3200" kern="1200">
          <a:solidFill>
            <a:schemeClr val="tx1"/>
          </a:solidFill>
          <a:latin typeface="+mn-lt"/>
          <a:ea typeface="+mn-ea"/>
          <a:cs typeface="+mn-cs"/>
        </a:defRPr>
      </a:lvl4pPr>
      <a:lvl5pPr marL="3239536" algn="l" defTabSz="1619768" rtl="0" eaLnBrk="1" latinLnBrk="0" hangingPunct="1">
        <a:defRPr sz="3200" kern="1200">
          <a:solidFill>
            <a:schemeClr val="tx1"/>
          </a:solidFill>
          <a:latin typeface="+mn-lt"/>
          <a:ea typeface="+mn-ea"/>
          <a:cs typeface="+mn-cs"/>
        </a:defRPr>
      </a:lvl5pPr>
      <a:lvl6pPr marL="4049420" algn="l" defTabSz="1619768" rtl="0" eaLnBrk="1" latinLnBrk="0" hangingPunct="1">
        <a:defRPr sz="3200" kern="1200">
          <a:solidFill>
            <a:schemeClr val="tx1"/>
          </a:solidFill>
          <a:latin typeface="+mn-lt"/>
          <a:ea typeface="+mn-ea"/>
          <a:cs typeface="+mn-cs"/>
        </a:defRPr>
      </a:lvl6pPr>
      <a:lvl7pPr marL="4859304" algn="l" defTabSz="1619768" rtl="0" eaLnBrk="1" latinLnBrk="0" hangingPunct="1">
        <a:defRPr sz="3200" kern="1200">
          <a:solidFill>
            <a:schemeClr val="tx1"/>
          </a:solidFill>
          <a:latin typeface="+mn-lt"/>
          <a:ea typeface="+mn-ea"/>
          <a:cs typeface="+mn-cs"/>
        </a:defRPr>
      </a:lvl7pPr>
      <a:lvl8pPr marL="5669189" algn="l" defTabSz="1619768" rtl="0" eaLnBrk="1" latinLnBrk="0" hangingPunct="1">
        <a:defRPr sz="3200" kern="1200">
          <a:solidFill>
            <a:schemeClr val="tx1"/>
          </a:solidFill>
          <a:latin typeface="+mn-lt"/>
          <a:ea typeface="+mn-ea"/>
          <a:cs typeface="+mn-cs"/>
        </a:defRPr>
      </a:lvl8pPr>
      <a:lvl9pPr marL="6479073" algn="l" defTabSz="1619768"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comments" Target="../comments/commen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9DAD8FA-60FD-4D6D-AFB1-07810081F830}"/>
              </a:ext>
            </a:extLst>
          </p:cNvPr>
          <p:cNvPicPr>
            <a:picLocks noChangeAspect="1"/>
          </p:cNvPicPr>
          <p:nvPr/>
        </p:nvPicPr>
        <p:blipFill>
          <a:blip r:embed="rId2"/>
          <a:stretch>
            <a:fillRect/>
          </a:stretch>
        </p:blipFill>
        <p:spPr>
          <a:xfrm>
            <a:off x="3048000" y="1600200"/>
            <a:ext cx="12192000" cy="6858000"/>
          </a:xfrm>
          <a:prstGeom prst="rect">
            <a:avLst/>
          </a:prstGeom>
        </p:spPr>
      </p:pic>
    </p:spTree>
    <p:extLst>
      <p:ext uri="{BB962C8B-B14F-4D97-AF65-F5344CB8AC3E}">
        <p14:creationId xmlns:p14="http://schemas.microsoft.com/office/powerpoint/2010/main" xmlns="" val="2310418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30BD0B7-CDC3-4B08-8C08-672576338904}"/>
              </a:ext>
            </a:extLst>
          </p:cNvPr>
          <p:cNvPicPr>
            <a:picLocks noChangeAspect="1"/>
          </p:cNvPicPr>
          <p:nvPr/>
        </p:nvPicPr>
        <p:blipFill>
          <a:blip r:embed="rId2"/>
          <a:stretch>
            <a:fillRect/>
          </a:stretch>
        </p:blipFill>
        <p:spPr>
          <a:xfrm>
            <a:off x="3048001" y="1654588"/>
            <a:ext cx="12191999" cy="6803612"/>
          </a:xfrm>
          <a:prstGeom prst="rect">
            <a:avLst/>
          </a:prstGeom>
        </p:spPr>
      </p:pic>
    </p:spTree>
    <p:extLst>
      <p:ext uri="{BB962C8B-B14F-4D97-AF65-F5344CB8AC3E}">
        <p14:creationId xmlns:p14="http://schemas.microsoft.com/office/powerpoint/2010/main" xmlns="" val="428769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4F6B1C3-C304-45A8-B261-035959DF0FE5}"/>
              </a:ext>
            </a:extLst>
          </p:cNvPr>
          <p:cNvPicPr>
            <a:picLocks noChangeAspect="1"/>
          </p:cNvPicPr>
          <p:nvPr/>
        </p:nvPicPr>
        <p:blipFill>
          <a:blip r:embed="rId2"/>
          <a:stretch>
            <a:fillRect/>
          </a:stretch>
        </p:blipFill>
        <p:spPr>
          <a:xfrm>
            <a:off x="3048000" y="1594834"/>
            <a:ext cx="12192000" cy="6868732"/>
          </a:xfrm>
          <a:prstGeom prst="rect">
            <a:avLst/>
          </a:prstGeom>
        </p:spPr>
      </p:pic>
    </p:spTree>
    <p:extLst>
      <p:ext uri="{BB962C8B-B14F-4D97-AF65-F5344CB8AC3E}">
        <p14:creationId xmlns:p14="http://schemas.microsoft.com/office/powerpoint/2010/main" xmlns="" val="3543790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4454E5E-0172-40E2-A08F-1CBB2AB65C9A}"/>
              </a:ext>
            </a:extLst>
          </p:cNvPr>
          <p:cNvPicPr>
            <a:picLocks noChangeAspect="1"/>
          </p:cNvPicPr>
          <p:nvPr/>
        </p:nvPicPr>
        <p:blipFill>
          <a:blip r:embed="rId2"/>
          <a:stretch>
            <a:fillRect/>
          </a:stretch>
        </p:blipFill>
        <p:spPr>
          <a:xfrm>
            <a:off x="3086258" y="1600200"/>
            <a:ext cx="12143293" cy="6858000"/>
          </a:xfrm>
          <a:prstGeom prst="rect">
            <a:avLst/>
          </a:prstGeom>
        </p:spPr>
      </p:pic>
    </p:spTree>
    <p:extLst>
      <p:ext uri="{BB962C8B-B14F-4D97-AF65-F5344CB8AC3E}">
        <p14:creationId xmlns:p14="http://schemas.microsoft.com/office/powerpoint/2010/main" xmlns="" val="3621552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E8C38BB-A4A8-4615-9521-5BE1741A50A7}"/>
              </a:ext>
            </a:extLst>
          </p:cNvPr>
          <p:cNvPicPr>
            <a:picLocks noChangeAspect="1"/>
          </p:cNvPicPr>
          <p:nvPr/>
        </p:nvPicPr>
        <p:blipFill>
          <a:blip r:embed="rId2"/>
          <a:stretch>
            <a:fillRect/>
          </a:stretch>
        </p:blipFill>
        <p:spPr>
          <a:xfrm>
            <a:off x="4367284" y="1068020"/>
            <a:ext cx="10058400" cy="8341112"/>
          </a:xfrm>
          <a:prstGeom prst="rect">
            <a:avLst/>
          </a:prstGeom>
        </p:spPr>
      </p:pic>
    </p:spTree>
    <p:extLst>
      <p:ext uri="{BB962C8B-B14F-4D97-AF65-F5344CB8AC3E}">
        <p14:creationId xmlns:p14="http://schemas.microsoft.com/office/powerpoint/2010/main" xmlns="" val="2719132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4B509A6-BA63-472F-BE53-E23F0D4E5B15}"/>
              </a:ext>
            </a:extLst>
          </p:cNvPr>
          <p:cNvPicPr>
            <a:picLocks noChangeAspect="1"/>
          </p:cNvPicPr>
          <p:nvPr/>
        </p:nvPicPr>
        <p:blipFill>
          <a:blip r:embed="rId2"/>
          <a:stretch>
            <a:fillRect/>
          </a:stretch>
        </p:blipFill>
        <p:spPr>
          <a:xfrm>
            <a:off x="3981062" y="1587242"/>
            <a:ext cx="10306439" cy="6870959"/>
          </a:xfrm>
          <a:prstGeom prst="rect">
            <a:avLst/>
          </a:prstGeom>
        </p:spPr>
      </p:pic>
    </p:spTree>
    <p:extLst>
      <p:ext uri="{BB962C8B-B14F-4D97-AF65-F5344CB8AC3E}">
        <p14:creationId xmlns:p14="http://schemas.microsoft.com/office/powerpoint/2010/main" xmlns="" val="1679734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98C52B-8C4E-4792-B07D-B4DE5C4D1A3A}"/>
              </a:ext>
            </a:extLst>
          </p:cNvPr>
          <p:cNvSpPr>
            <a:spLocks noGrp="1"/>
          </p:cNvSpPr>
          <p:nvPr>
            <p:ph type="title"/>
          </p:nvPr>
        </p:nvSpPr>
        <p:spPr/>
        <p:txBody>
          <a:bodyPr>
            <a:normAutofit/>
          </a:bodyPr>
          <a:lstStyle/>
          <a:p>
            <a:r>
              <a:rPr lang="en-US" sz="5400" dirty="0"/>
              <a:t>Trajectory of Jonah when fleeing from God</a:t>
            </a:r>
          </a:p>
        </p:txBody>
      </p:sp>
      <p:sp>
        <p:nvSpPr>
          <p:cNvPr id="3" name="Content Placeholder 2">
            <a:extLst>
              <a:ext uri="{FF2B5EF4-FFF2-40B4-BE49-F238E27FC236}">
                <a16:creationId xmlns:a16="http://schemas.microsoft.com/office/drawing/2014/main" xmlns="" id="{E8DF4822-89EB-438C-AEEC-861C564DC480}"/>
              </a:ext>
            </a:extLst>
          </p:cNvPr>
          <p:cNvSpPr>
            <a:spLocks noGrp="1"/>
          </p:cNvSpPr>
          <p:nvPr>
            <p:ph idx="1"/>
          </p:nvPr>
        </p:nvSpPr>
        <p:spPr/>
        <p:txBody>
          <a:bodyPr/>
          <a:lstStyle/>
          <a:p>
            <a:pPr marL="342900" indent="-342900">
              <a:buFont typeface="Arial" panose="020B0604020202020204" pitchFamily="34" charset="0"/>
              <a:buChar char="•"/>
            </a:pPr>
            <a:r>
              <a:rPr lang="en-US" dirty="0"/>
              <a:t>Went </a:t>
            </a:r>
            <a:r>
              <a:rPr lang="en-US" sz="5400" u="sng" dirty="0"/>
              <a:t>Down</a:t>
            </a:r>
            <a:r>
              <a:rPr lang="en-US" dirty="0"/>
              <a:t> to Joppa</a:t>
            </a:r>
          </a:p>
          <a:p>
            <a:pPr marL="0" indent="0">
              <a:buNone/>
            </a:pPr>
            <a:endParaRPr lang="en-US" dirty="0"/>
          </a:p>
          <a:p>
            <a:pPr marL="745245" lvl="1" indent="-342900">
              <a:buFont typeface="Arial" panose="020B0604020202020204" pitchFamily="34" charset="0"/>
              <a:buChar char="•"/>
            </a:pPr>
            <a:r>
              <a:rPr lang="en-US" dirty="0"/>
              <a:t>Went </a:t>
            </a:r>
            <a:r>
              <a:rPr lang="en-US" sz="4507" u="sng" dirty="0"/>
              <a:t>Down</a:t>
            </a:r>
            <a:r>
              <a:rPr lang="en-US" dirty="0"/>
              <a:t> into the Ship and laid </a:t>
            </a:r>
            <a:r>
              <a:rPr lang="en-US" sz="3200" u="sng" dirty="0"/>
              <a:t>Down</a:t>
            </a:r>
          </a:p>
          <a:p>
            <a:pPr marL="402345" lvl="1" indent="0">
              <a:buNone/>
            </a:pPr>
            <a:endParaRPr lang="en-US" sz="4107" u="sng" dirty="0"/>
          </a:p>
          <a:p>
            <a:pPr marL="1147590" lvl="2" indent="-342900">
              <a:buFont typeface="Arial" panose="020B0604020202020204" pitchFamily="34" charset="0"/>
              <a:buChar char="•"/>
            </a:pPr>
            <a:r>
              <a:rPr lang="en-US" dirty="0"/>
              <a:t>Went </a:t>
            </a:r>
            <a:r>
              <a:rPr lang="en-US" sz="2400" u="sng" dirty="0"/>
              <a:t>Down</a:t>
            </a:r>
            <a:r>
              <a:rPr lang="en-US" dirty="0"/>
              <a:t> into the heart of the sea</a:t>
            </a:r>
          </a:p>
          <a:p>
            <a:pPr marL="804690" lvl="2" indent="0">
              <a:buNone/>
            </a:pPr>
            <a:endParaRPr lang="en-US" dirty="0"/>
          </a:p>
          <a:p>
            <a:pPr marL="1549936" lvl="3" indent="-342900">
              <a:buFont typeface="Arial" panose="020B0604020202020204" pitchFamily="34" charset="0"/>
              <a:buChar char="•"/>
            </a:pPr>
            <a:r>
              <a:rPr lang="en-US" dirty="0"/>
              <a:t>“I went </a:t>
            </a:r>
            <a:r>
              <a:rPr lang="en-US" sz="1800" u="sng" dirty="0"/>
              <a:t>down</a:t>
            </a:r>
            <a:r>
              <a:rPr lang="en-US" dirty="0"/>
              <a:t> to the bottoms of the mountains”</a:t>
            </a:r>
          </a:p>
          <a:p>
            <a:endParaRPr lang="en-US" dirty="0"/>
          </a:p>
        </p:txBody>
      </p:sp>
    </p:spTree>
    <p:extLst>
      <p:ext uri="{BB962C8B-B14F-4D97-AF65-F5344CB8AC3E}">
        <p14:creationId xmlns:p14="http://schemas.microsoft.com/office/powerpoint/2010/main" xmlns="" val="2514784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6D1513D-66B0-4BAB-9092-1351F7488745}"/>
              </a:ext>
            </a:extLst>
          </p:cNvPr>
          <p:cNvPicPr>
            <a:picLocks noChangeAspect="1"/>
          </p:cNvPicPr>
          <p:nvPr/>
        </p:nvPicPr>
        <p:blipFill>
          <a:blip r:embed="rId2"/>
          <a:stretch>
            <a:fillRect/>
          </a:stretch>
        </p:blipFill>
        <p:spPr>
          <a:xfrm>
            <a:off x="859507" y="873457"/>
            <a:ext cx="16486797" cy="8243399"/>
          </a:xfrm>
          <a:prstGeom prst="rect">
            <a:avLst/>
          </a:prstGeom>
        </p:spPr>
      </p:pic>
    </p:spTree>
    <p:extLst>
      <p:ext uri="{BB962C8B-B14F-4D97-AF65-F5344CB8AC3E}">
        <p14:creationId xmlns:p14="http://schemas.microsoft.com/office/powerpoint/2010/main" xmlns="" val="2486583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0BEE9F3-62B1-4CB4-B96F-884CE2D87854}"/>
              </a:ext>
            </a:extLst>
          </p:cNvPr>
          <p:cNvPicPr>
            <a:picLocks noChangeAspect="1"/>
          </p:cNvPicPr>
          <p:nvPr/>
        </p:nvPicPr>
        <p:blipFill>
          <a:blip r:embed="rId2"/>
          <a:stretch>
            <a:fillRect/>
          </a:stretch>
        </p:blipFill>
        <p:spPr>
          <a:xfrm>
            <a:off x="2033516" y="57345"/>
            <a:ext cx="14010205" cy="10001055"/>
          </a:xfrm>
          <a:prstGeom prst="rect">
            <a:avLst/>
          </a:prstGeom>
        </p:spPr>
      </p:pic>
    </p:spTree>
    <p:extLst>
      <p:ext uri="{BB962C8B-B14F-4D97-AF65-F5344CB8AC3E}">
        <p14:creationId xmlns:p14="http://schemas.microsoft.com/office/powerpoint/2010/main" xmlns="" val="1400004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7112DA-A8B1-4559-A021-48C245880C73}"/>
              </a:ext>
            </a:extLst>
          </p:cNvPr>
          <p:cNvSpPr>
            <a:spLocks noGrp="1"/>
          </p:cNvSpPr>
          <p:nvPr>
            <p:ph type="title"/>
          </p:nvPr>
        </p:nvSpPr>
        <p:spPr/>
        <p:txBody>
          <a:bodyPr/>
          <a:lstStyle/>
          <a:p>
            <a:r>
              <a:rPr lang="en-US" dirty="0"/>
              <a:t>God’s prepared/provided</a:t>
            </a:r>
          </a:p>
        </p:txBody>
      </p:sp>
      <p:sp>
        <p:nvSpPr>
          <p:cNvPr id="3" name="Content Placeholder 2">
            <a:extLst>
              <a:ext uri="{FF2B5EF4-FFF2-40B4-BE49-F238E27FC236}">
                <a16:creationId xmlns:a16="http://schemas.microsoft.com/office/drawing/2014/main" xmlns="" id="{6EE48FFA-EC74-4EEF-BDA7-94F168E32F96}"/>
              </a:ext>
            </a:extLst>
          </p:cNvPr>
          <p:cNvSpPr>
            <a:spLocks noGrp="1"/>
          </p:cNvSpPr>
          <p:nvPr>
            <p:ph idx="1"/>
          </p:nvPr>
        </p:nvSpPr>
        <p:spPr/>
        <p:txBody>
          <a:bodyPr/>
          <a:lstStyle/>
          <a:p>
            <a:r>
              <a:rPr lang="en-US" dirty="0"/>
              <a:t>What things in your life might be provisions from God? One clue, they may not seem very good in your eyes..</a:t>
            </a:r>
          </a:p>
          <a:p>
            <a:pPr marL="274320" lvl="1" indent="0">
              <a:buNone/>
            </a:pPr>
            <a:endParaRPr lang="en-US" dirty="0"/>
          </a:p>
          <a:p>
            <a:pPr lvl="1"/>
            <a:r>
              <a:rPr lang="en-US" u="sng" dirty="0"/>
              <a:t>God “prepared” the great fish to swallow Jonah</a:t>
            </a:r>
          </a:p>
          <a:p>
            <a:pPr lvl="2"/>
            <a:r>
              <a:rPr lang="en-US" dirty="0"/>
              <a:t>Being swallowed by a monster fish probably doesn’t seem like a great provision from God</a:t>
            </a:r>
          </a:p>
          <a:p>
            <a:pPr lvl="1"/>
            <a:r>
              <a:rPr lang="en-US" u="sng" dirty="0"/>
              <a:t>God “prepared” a gourd</a:t>
            </a:r>
          </a:p>
          <a:p>
            <a:pPr lvl="2"/>
            <a:r>
              <a:rPr lang="en-US" dirty="0"/>
              <a:t>Jonah is so angry at the plant that he decides he wants to die because it’s gone</a:t>
            </a:r>
          </a:p>
          <a:p>
            <a:pPr lvl="2"/>
            <a:r>
              <a:rPr lang="en-US" dirty="0"/>
              <a:t>God is teaching Jonah a lesson about people and their importance in comparison</a:t>
            </a:r>
          </a:p>
          <a:p>
            <a:pPr lvl="1"/>
            <a:r>
              <a:rPr lang="en-US" u="sng" dirty="0"/>
              <a:t>God “prepared” a worm</a:t>
            </a:r>
          </a:p>
          <a:p>
            <a:pPr lvl="2"/>
            <a:r>
              <a:rPr lang="en-US" dirty="0"/>
              <a:t>Wow, thanks a lot God! Really appreciate that worm that you sent.</a:t>
            </a:r>
          </a:p>
          <a:p>
            <a:pPr lvl="1"/>
            <a:r>
              <a:rPr lang="en-US" u="sng" dirty="0"/>
              <a:t>God “prepared” a great wind</a:t>
            </a:r>
          </a:p>
          <a:p>
            <a:pPr lvl="2"/>
            <a:r>
              <a:rPr lang="en-US" dirty="0"/>
              <a:t>Wow, thanks a lot God! </a:t>
            </a:r>
          </a:p>
          <a:p>
            <a:pPr lvl="2"/>
            <a:r>
              <a:rPr lang="en-US" dirty="0"/>
              <a:t>Probably what Jonah needed to return to the city of Nineveh where God wanted him to be.</a:t>
            </a:r>
          </a:p>
        </p:txBody>
      </p:sp>
    </p:spTree>
    <p:extLst>
      <p:ext uri="{BB962C8B-B14F-4D97-AF65-F5344CB8AC3E}">
        <p14:creationId xmlns:p14="http://schemas.microsoft.com/office/powerpoint/2010/main" xmlns="" val="2429809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599DD57-DC51-4B65-B3F6-6B7906E8C4D4}"/>
              </a:ext>
            </a:extLst>
          </p:cNvPr>
          <p:cNvPicPr>
            <a:picLocks noChangeAspect="1"/>
          </p:cNvPicPr>
          <p:nvPr/>
        </p:nvPicPr>
        <p:blipFill>
          <a:blip r:embed="rId2"/>
          <a:stretch>
            <a:fillRect/>
          </a:stretch>
        </p:blipFill>
        <p:spPr>
          <a:xfrm>
            <a:off x="5686425" y="419100"/>
            <a:ext cx="6915150" cy="9220200"/>
          </a:xfrm>
          <a:prstGeom prst="rect">
            <a:avLst/>
          </a:prstGeom>
        </p:spPr>
      </p:pic>
    </p:spTree>
    <p:extLst>
      <p:ext uri="{BB962C8B-B14F-4D97-AF65-F5344CB8AC3E}">
        <p14:creationId xmlns:p14="http://schemas.microsoft.com/office/powerpoint/2010/main" xmlns="" val="38723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94F83D-0F16-44CB-A32A-33DEFA51BBB2}"/>
              </a:ext>
            </a:extLst>
          </p:cNvPr>
          <p:cNvSpPr>
            <a:spLocks noGrp="1"/>
          </p:cNvSpPr>
          <p:nvPr>
            <p:ph type="title"/>
          </p:nvPr>
        </p:nvSpPr>
        <p:spPr/>
        <p:txBody>
          <a:bodyPr/>
          <a:lstStyle/>
          <a:p>
            <a:r>
              <a:rPr lang="en-US" dirty="0"/>
              <a:t>Matt 12:38-41 – </a:t>
            </a:r>
            <a:r>
              <a:rPr lang="en-US" sz="3600" dirty="0"/>
              <a:t>Jesus compares himself to Jonah</a:t>
            </a:r>
          </a:p>
        </p:txBody>
      </p:sp>
      <p:sp>
        <p:nvSpPr>
          <p:cNvPr id="3" name="Text Placeholder 2">
            <a:extLst>
              <a:ext uri="{FF2B5EF4-FFF2-40B4-BE49-F238E27FC236}">
                <a16:creationId xmlns:a16="http://schemas.microsoft.com/office/drawing/2014/main" xmlns="" id="{0B07E791-4318-4322-836E-E58C63DD65FC}"/>
              </a:ext>
            </a:extLst>
          </p:cNvPr>
          <p:cNvSpPr>
            <a:spLocks noGrp="1"/>
          </p:cNvSpPr>
          <p:nvPr>
            <p:ph type="body" idx="1"/>
          </p:nvPr>
        </p:nvSpPr>
        <p:spPr/>
        <p:txBody>
          <a:bodyPr/>
          <a:lstStyle/>
          <a:p>
            <a:r>
              <a:rPr lang="en-US" dirty="0"/>
              <a:t>Jonah	</a:t>
            </a:r>
          </a:p>
        </p:txBody>
      </p:sp>
      <p:sp>
        <p:nvSpPr>
          <p:cNvPr id="4" name="Content Placeholder 3">
            <a:extLst>
              <a:ext uri="{FF2B5EF4-FFF2-40B4-BE49-F238E27FC236}">
                <a16:creationId xmlns:a16="http://schemas.microsoft.com/office/drawing/2014/main" xmlns="" id="{DCE5EF6B-5514-46F5-B5DC-F9376E90269E}"/>
              </a:ext>
            </a:extLst>
          </p:cNvPr>
          <p:cNvSpPr>
            <a:spLocks noGrp="1"/>
          </p:cNvSpPr>
          <p:nvPr>
            <p:ph sz="half" idx="2"/>
          </p:nvPr>
        </p:nvSpPr>
        <p:spPr/>
        <p:txBody>
          <a:bodyPr/>
          <a:lstStyle/>
          <a:p>
            <a:r>
              <a:rPr lang="en-US" dirty="0"/>
              <a:t>3 days, 3 nights inside the fish</a:t>
            </a:r>
          </a:p>
          <a:p>
            <a:r>
              <a:rPr lang="en-US" dirty="0"/>
              <a:t>Jonah sent to save the lost in Nineveh</a:t>
            </a:r>
          </a:p>
          <a:p>
            <a:r>
              <a:rPr lang="en-US" dirty="0"/>
              <a:t>Jonah asleep on a boat during a massive storm. (Jonah 1)</a:t>
            </a:r>
          </a:p>
          <a:p>
            <a:r>
              <a:rPr lang="en-US" dirty="0"/>
              <a:t>Sacrificed himself for others	</a:t>
            </a:r>
          </a:p>
          <a:p>
            <a:r>
              <a:rPr lang="en-US" dirty="0"/>
              <a:t>A “sign” to his generation</a:t>
            </a:r>
          </a:p>
          <a:p>
            <a:r>
              <a:rPr lang="en-US" dirty="0"/>
              <a:t>Told Nineveh they had 40 days to repent after his resurrection</a:t>
            </a:r>
          </a:p>
        </p:txBody>
      </p:sp>
      <p:sp>
        <p:nvSpPr>
          <p:cNvPr id="5" name="Text Placeholder 4">
            <a:extLst>
              <a:ext uri="{FF2B5EF4-FFF2-40B4-BE49-F238E27FC236}">
                <a16:creationId xmlns:a16="http://schemas.microsoft.com/office/drawing/2014/main" xmlns="" id="{5EC0D30C-E793-4543-BBFD-48D03CD128A8}"/>
              </a:ext>
            </a:extLst>
          </p:cNvPr>
          <p:cNvSpPr>
            <a:spLocks noGrp="1"/>
          </p:cNvSpPr>
          <p:nvPr>
            <p:ph type="body" sz="quarter" idx="3"/>
          </p:nvPr>
        </p:nvSpPr>
        <p:spPr/>
        <p:txBody>
          <a:bodyPr/>
          <a:lstStyle/>
          <a:p>
            <a:r>
              <a:rPr lang="en-US" dirty="0"/>
              <a:t>Jesus</a:t>
            </a:r>
          </a:p>
        </p:txBody>
      </p:sp>
      <p:sp>
        <p:nvSpPr>
          <p:cNvPr id="6" name="Content Placeholder 5">
            <a:extLst>
              <a:ext uri="{FF2B5EF4-FFF2-40B4-BE49-F238E27FC236}">
                <a16:creationId xmlns:a16="http://schemas.microsoft.com/office/drawing/2014/main" xmlns="" id="{4B64D75F-CFB1-4A4E-A84A-052B33F14813}"/>
              </a:ext>
            </a:extLst>
          </p:cNvPr>
          <p:cNvSpPr>
            <a:spLocks noGrp="1"/>
          </p:cNvSpPr>
          <p:nvPr>
            <p:ph sz="quarter" idx="4"/>
          </p:nvPr>
        </p:nvSpPr>
        <p:spPr/>
        <p:txBody>
          <a:bodyPr/>
          <a:lstStyle/>
          <a:p>
            <a:r>
              <a:rPr lang="en-US" dirty="0"/>
              <a:t>3 days inside the belly of the earth</a:t>
            </a:r>
          </a:p>
          <a:p>
            <a:r>
              <a:rPr lang="en-US" dirty="0"/>
              <a:t>Jesus sent to save the lost of the world</a:t>
            </a:r>
          </a:p>
          <a:p>
            <a:r>
              <a:rPr lang="en-US" dirty="0"/>
              <a:t>Jesus asleep on a boat during a massive storm. (Mark 4)</a:t>
            </a:r>
          </a:p>
          <a:p>
            <a:r>
              <a:rPr lang="en-US" dirty="0"/>
              <a:t>Sacrificed himself for others</a:t>
            </a:r>
          </a:p>
          <a:p>
            <a:r>
              <a:rPr lang="en-US" dirty="0"/>
              <a:t>A “sign” to his generation</a:t>
            </a:r>
          </a:p>
          <a:p>
            <a:r>
              <a:rPr lang="en-US" dirty="0"/>
              <a:t>Was on the earth 40 days after his resurrection</a:t>
            </a:r>
          </a:p>
        </p:txBody>
      </p:sp>
    </p:spTree>
    <p:extLst>
      <p:ext uri="{BB962C8B-B14F-4D97-AF65-F5344CB8AC3E}">
        <p14:creationId xmlns:p14="http://schemas.microsoft.com/office/powerpoint/2010/main" xmlns="" val="3451588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7FD632-968B-44AA-9C2B-03CB9719229A}"/>
              </a:ext>
            </a:extLst>
          </p:cNvPr>
          <p:cNvSpPr>
            <a:spLocks noGrp="1"/>
          </p:cNvSpPr>
          <p:nvPr>
            <p:ph type="title"/>
          </p:nvPr>
        </p:nvSpPr>
        <p:spPr/>
        <p:txBody>
          <a:bodyPr>
            <a:normAutofit/>
          </a:bodyPr>
          <a:lstStyle/>
          <a:p>
            <a:r>
              <a:rPr lang="en-US" sz="4400" dirty="0"/>
              <a:t>“And behold, a greater than </a:t>
            </a:r>
            <a:r>
              <a:rPr lang="en-US" sz="4400" dirty="0" err="1"/>
              <a:t>jonah</a:t>
            </a:r>
            <a:r>
              <a:rPr lang="en-US" sz="4400" dirty="0"/>
              <a:t> is here”</a:t>
            </a:r>
          </a:p>
        </p:txBody>
      </p:sp>
      <p:sp>
        <p:nvSpPr>
          <p:cNvPr id="3" name="Content Placeholder 2">
            <a:extLst>
              <a:ext uri="{FF2B5EF4-FFF2-40B4-BE49-F238E27FC236}">
                <a16:creationId xmlns:a16="http://schemas.microsoft.com/office/drawing/2014/main" xmlns="" id="{C8B5AE3A-8F42-41B8-9250-D90C54737542}"/>
              </a:ext>
            </a:extLst>
          </p:cNvPr>
          <p:cNvSpPr>
            <a:spLocks noGrp="1"/>
          </p:cNvSpPr>
          <p:nvPr>
            <p:ph idx="1"/>
          </p:nvPr>
        </p:nvSpPr>
        <p:spPr/>
        <p:txBody>
          <a:bodyPr/>
          <a:lstStyle/>
          <a:p>
            <a:r>
              <a:rPr lang="en-US" dirty="0"/>
              <a:t>Jesus was greater than Jonah</a:t>
            </a:r>
          </a:p>
          <a:p>
            <a:pPr lvl="1"/>
            <a:r>
              <a:rPr lang="en-US" dirty="0"/>
              <a:t>Jonah ran from the calling God had given to Him – Jesus perfectly obeyed the father’s will</a:t>
            </a:r>
          </a:p>
          <a:p>
            <a:pPr lvl="1"/>
            <a:r>
              <a:rPr lang="en-US" dirty="0"/>
              <a:t>Jonah fled from God’s presence – Jesus sought God’s presence</a:t>
            </a:r>
          </a:p>
          <a:p>
            <a:pPr lvl="1"/>
            <a:r>
              <a:rPr lang="en-US" dirty="0"/>
              <a:t>Jonah caused a storm – Jesus calmed the storm</a:t>
            </a:r>
          </a:p>
          <a:p>
            <a:pPr lvl="1"/>
            <a:r>
              <a:rPr lang="en-US" dirty="0"/>
              <a:t>Jonah acknowledged the creator of earth – Jesus had authority of heaven and earth</a:t>
            </a:r>
          </a:p>
          <a:p>
            <a:pPr lvl="1"/>
            <a:r>
              <a:rPr lang="en-US" dirty="0"/>
              <a:t>Jonah acknowledged “salvation is of the Lord” – Jesus is the way of Salvation</a:t>
            </a:r>
          </a:p>
          <a:p>
            <a:pPr lvl="1"/>
            <a:r>
              <a:rPr lang="en-US" dirty="0"/>
              <a:t>Jonah angry with God at repentant sinners – Jesus modeled God’s grace to sinners</a:t>
            </a:r>
          </a:p>
          <a:p>
            <a:pPr lvl="1"/>
            <a:r>
              <a:rPr lang="en-US" dirty="0"/>
              <a:t>Jonah angry enough to die because of God’s grace toward his enemies – Jesus compassionate enough to die because of his love for his enemies</a:t>
            </a:r>
          </a:p>
          <a:p>
            <a:pPr lvl="1"/>
            <a:r>
              <a:rPr lang="en-US" dirty="0"/>
              <a:t>Jonah thrown into the depths – Jesus thrown into the depths by our sin</a:t>
            </a:r>
          </a:p>
          <a:p>
            <a:pPr lvl="1"/>
            <a:endParaRPr lang="en-US" dirty="0"/>
          </a:p>
        </p:txBody>
      </p:sp>
    </p:spTree>
    <p:extLst>
      <p:ext uri="{BB962C8B-B14F-4D97-AF65-F5344CB8AC3E}">
        <p14:creationId xmlns:p14="http://schemas.microsoft.com/office/powerpoint/2010/main" xmlns="" val="1575094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D36AFE-7871-4163-8621-923666C1E85D}"/>
              </a:ext>
            </a:extLst>
          </p:cNvPr>
          <p:cNvSpPr>
            <a:spLocks noGrp="1"/>
          </p:cNvSpPr>
          <p:nvPr>
            <p:ph type="ctrTitle"/>
          </p:nvPr>
        </p:nvSpPr>
        <p:spPr>
          <a:xfrm>
            <a:off x="4117848" y="2999232"/>
            <a:ext cx="9966960" cy="3035808"/>
          </a:xfrm>
        </p:spPr>
        <p:txBody>
          <a:bodyPr/>
          <a:lstStyle/>
          <a:p>
            <a:r>
              <a:rPr lang="en-US" dirty="0" err="1"/>
              <a:t>jonah</a:t>
            </a:r>
            <a:endParaRPr lang="en-US" dirty="0"/>
          </a:p>
        </p:txBody>
      </p:sp>
      <p:sp>
        <p:nvSpPr>
          <p:cNvPr id="3" name="Subtitle 2">
            <a:extLst>
              <a:ext uri="{FF2B5EF4-FFF2-40B4-BE49-F238E27FC236}">
                <a16:creationId xmlns:a16="http://schemas.microsoft.com/office/drawing/2014/main" xmlns="" id="{A706ACE9-2211-4993-9AC6-6F88031848D5}"/>
              </a:ext>
            </a:extLst>
          </p:cNvPr>
          <p:cNvSpPr>
            <a:spLocks noGrp="1"/>
          </p:cNvSpPr>
          <p:nvPr>
            <p:ph type="subTitle" idx="1"/>
          </p:nvPr>
        </p:nvSpPr>
        <p:spPr/>
        <p:txBody>
          <a:bodyPr/>
          <a:lstStyle/>
          <a:p>
            <a:r>
              <a:rPr lang="en-US" dirty="0"/>
              <a:t>Greatest Fish Story Ever Told</a:t>
            </a:r>
          </a:p>
        </p:txBody>
      </p:sp>
    </p:spTree>
    <p:extLst>
      <p:ext uri="{BB962C8B-B14F-4D97-AF65-F5344CB8AC3E}">
        <p14:creationId xmlns:p14="http://schemas.microsoft.com/office/powerpoint/2010/main" xmlns="" val="895517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E025191-8910-4C09-8CCA-EE85EE405562}"/>
              </a:ext>
            </a:extLst>
          </p:cNvPr>
          <p:cNvPicPr>
            <a:picLocks noChangeAspect="1"/>
          </p:cNvPicPr>
          <p:nvPr/>
        </p:nvPicPr>
        <p:blipFill>
          <a:blip r:embed="rId2"/>
          <a:stretch>
            <a:fillRect/>
          </a:stretch>
        </p:blipFill>
        <p:spPr>
          <a:xfrm>
            <a:off x="4572000" y="1600200"/>
            <a:ext cx="9144000" cy="6858000"/>
          </a:xfrm>
          <a:prstGeom prst="rect">
            <a:avLst/>
          </a:prstGeom>
        </p:spPr>
      </p:pic>
    </p:spTree>
    <p:extLst>
      <p:ext uri="{BB962C8B-B14F-4D97-AF65-F5344CB8AC3E}">
        <p14:creationId xmlns:p14="http://schemas.microsoft.com/office/powerpoint/2010/main" xmlns="" val="3240733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E917C7-B1A5-481E-9156-A40A23EB614F}"/>
              </a:ext>
            </a:extLst>
          </p:cNvPr>
          <p:cNvSpPr>
            <a:spLocks noGrp="1"/>
          </p:cNvSpPr>
          <p:nvPr>
            <p:ph type="title"/>
          </p:nvPr>
        </p:nvSpPr>
        <p:spPr/>
        <p:txBody>
          <a:bodyPr/>
          <a:lstStyle/>
          <a:p>
            <a:r>
              <a:rPr lang="en-US" dirty="0"/>
              <a:t>The Even bigger fish story in Jonah	</a:t>
            </a:r>
          </a:p>
        </p:txBody>
      </p:sp>
      <p:sp>
        <p:nvSpPr>
          <p:cNvPr id="3" name="Content Placeholder 2">
            <a:extLst>
              <a:ext uri="{FF2B5EF4-FFF2-40B4-BE49-F238E27FC236}">
                <a16:creationId xmlns:a16="http://schemas.microsoft.com/office/drawing/2014/main" xmlns="" id="{209382BA-F52C-4CC4-9A3A-A6C45B2335C5}"/>
              </a:ext>
            </a:extLst>
          </p:cNvPr>
          <p:cNvSpPr>
            <a:spLocks noGrp="1"/>
          </p:cNvSpPr>
          <p:nvPr>
            <p:ph idx="1"/>
          </p:nvPr>
        </p:nvSpPr>
        <p:spPr/>
        <p:txBody>
          <a:bodyPr>
            <a:normAutofit/>
          </a:bodyPr>
          <a:lstStyle/>
          <a:p>
            <a:r>
              <a:rPr lang="en-US" dirty="0"/>
              <a:t>The Book of Jonah is the greatest fish story ever told but not what you’re thinking..</a:t>
            </a:r>
          </a:p>
          <a:p>
            <a:pPr lvl="1"/>
            <a:r>
              <a:rPr lang="en-US" dirty="0"/>
              <a:t>The real fish story is in Chapter 3</a:t>
            </a:r>
          </a:p>
          <a:p>
            <a:pPr lvl="1"/>
            <a:r>
              <a:rPr lang="en-US" dirty="0"/>
              <a:t>“And Jesus, walking by the sea of Galilee, saw two brethren, Simon called Peter, and Andrew his brother, casting a net into the sea: for they were fishers. And he </a:t>
            </a:r>
            <a:r>
              <a:rPr lang="en-US" dirty="0" err="1"/>
              <a:t>saith</a:t>
            </a:r>
            <a:r>
              <a:rPr lang="en-US" dirty="0"/>
              <a:t> unto them, Follow me, and I will make you fishers of men. And they straightway left their nets, and followed him” (Mt. 4:18-20).</a:t>
            </a:r>
          </a:p>
          <a:p>
            <a:pPr lvl="1"/>
            <a:r>
              <a:rPr lang="en-US" dirty="0"/>
              <a:t> The “fish” God is looking to catch are sinful men, the real “fishermen” are those who save men. In Jonah 3, the greatest revival in the history of man happened when Nineveh submitted and turned to God in obedience. In other words, Jonah caught more “fish” than ever with God’s help – thus we have the greatest fish story of all time</a:t>
            </a:r>
          </a:p>
          <a:p>
            <a:pPr lvl="1"/>
            <a:r>
              <a:rPr lang="en-US" dirty="0"/>
              <a:t>If you are not a Christian, you are the fish God wants. Turn your life over to God and live a life more like Jesus and less like Jonah.</a:t>
            </a:r>
          </a:p>
          <a:p>
            <a:endParaRPr lang="en-US" dirty="0"/>
          </a:p>
        </p:txBody>
      </p:sp>
    </p:spTree>
    <p:extLst>
      <p:ext uri="{BB962C8B-B14F-4D97-AF65-F5344CB8AC3E}">
        <p14:creationId xmlns:p14="http://schemas.microsoft.com/office/powerpoint/2010/main" xmlns="" val="1125152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5647DFF-957A-498B-8D3E-D68482B01092}"/>
              </a:ext>
            </a:extLst>
          </p:cNvPr>
          <p:cNvPicPr>
            <a:picLocks noChangeAspect="1"/>
          </p:cNvPicPr>
          <p:nvPr/>
        </p:nvPicPr>
        <p:blipFill>
          <a:blip r:embed="rId2"/>
          <a:stretch>
            <a:fillRect/>
          </a:stretch>
        </p:blipFill>
        <p:spPr>
          <a:xfrm>
            <a:off x="5686425" y="419100"/>
            <a:ext cx="6915150" cy="9220200"/>
          </a:xfrm>
          <a:prstGeom prst="rect">
            <a:avLst/>
          </a:prstGeom>
        </p:spPr>
      </p:pic>
    </p:spTree>
    <p:extLst>
      <p:ext uri="{BB962C8B-B14F-4D97-AF65-F5344CB8AC3E}">
        <p14:creationId xmlns:p14="http://schemas.microsoft.com/office/powerpoint/2010/main" xmlns="" val="1800391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6D185CC-CDD9-4008-971B-DE76719B2798}"/>
              </a:ext>
            </a:extLst>
          </p:cNvPr>
          <p:cNvPicPr>
            <a:picLocks noChangeAspect="1"/>
          </p:cNvPicPr>
          <p:nvPr/>
        </p:nvPicPr>
        <p:blipFill>
          <a:blip r:embed="rId2"/>
          <a:stretch>
            <a:fillRect/>
          </a:stretch>
        </p:blipFill>
        <p:spPr>
          <a:xfrm>
            <a:off x="5686425" y="419100"/>
            <a:ext cx="6915150" cy="9220200"/>
          </a:xfrm>
          <a:prstGeom prst="rect">
            <a:avLst/>
          </a:prstGeom>
        </p:spPr>
      </p:pic>
    </p:spTree>
    <p:extLst>
      <p:ext uri="{BB962C8B-B14F-4D97-AF65-F5344CB8AC3E}">
        <p14:creationId xmlns:p14="http://schemas.microsoft.com/office/powerpoint/2010/main" xmlns="" val="2656107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D0F411A-9157-48BE-BE67-FFD04CE8E9DD}"/>
              </a:ext>
            </a:extLst>
          </p:cNvPr>
          <p:cNvPicPr>
            <a:picLocks noChangeAspect="1"/>
          </p:cNvPicPr>
          <p:nvPr/>
        </p:nvPicPr>
        <p:blipFill>
          <a:blip r:embed="rId2"/>
          <a:stretch>
            <a:fillRect/>
          </a:stretch>
        </p:blipFill>
        <p:spPr>
          <a:xfrm>
            <a:off x="5686425" y="419100"/>
            <a:ext cx="6915150" cy="9220200"/>
          </a:xfrm>
          <a:prstGeom prst="rect">
            <a:avLst/>
          </a:prstGeom>
        </p:spPr>
      </p:pic>
    </p:spTree>
    <p:extLst>
      <p:ext uri="{BB962C8B-B14F-4D97-AF65-F5344CB8AC3E}">
        <p14:creationId xmlns:p14="http://schemas.microsoft.com/office/powerpoint/2010/main" xmlns="" val="2721623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D36AFE-7871-4163-8621-923666C1E85D}"/>
              </a:ext>
            </a:extLst>
          </p:cNvPr>
          <p:cNvSpPr>
            <a:spLocks noGrp="1"/>
          </p:cNvSpPr>
          <p:nvPr>
            <p:ph type="ctrTitle"/>
          </p:nvPr>
        </p:nvSpPr>
        <p:spPr>
          <a:xfrm>
            <a:off x="4117848" y="2999232"/>
            <a:ext cx="9966960" cy="3035808"/>
          </a:xfrm>
        </p:spPr>
        <p:txBody>
          <a:bodyPr/>
          <a:lstStyle/>
          <a:p>
            <a:r>
              <a:rPr lang="en-US" dirty="0" err="1"/>
              <a:t>jonah</a:t>
            </a:r>
            <a:endParaRPr lang="en-US" dirty="0"/>
          </a:p>
        </p:txBody>
      </p:sp>
      <p:sp>
        <p:nvSpPr>
          <p:cNvPr id="3" name="Subtitle 2">
            <a:extLst>
              <a:ext uri="{FF2B5EF4-FFF2-40B4-BE49-F238E27FC236}">
                <a16:creationId xmlns:a16="http://schemas.microsoft.com/office/drawing/2014/main" xmlns="" id="{A706ACE9-2211-4993-9AC6-6F88031848D5}"/>
              </a:ext>
            </a:extLst>
          </p:cNvPr>
          <p:cNvSpPr>
            <a:spLocks noGrp="1"/>
          </p:cNvSpPr>
          <p:nvPr>
            <p:ph type="subTitle" idx="1"/>
          </p:nvPr>
        </p:nvSpPr>
        <p:spPr/>
        <p:txBody>
          <a:bodyPr/>
          <a:lstStyle/>
          <a:p>
            <a:r>
              <a:rPr lang="en-US" dirty="0"/>
              <a:t>Greatest Fish Story Ever Told</a:t>
            </a:r>
          </a:p>
        </p:txBody>
      </p:sp>
    </p:spTree>
    <p:extLst>
      <p:ext uri="{BB962C8B-B14F-4D97-AF65-F5344CB8AC3E}">
        <p14:creationId xmlns:p14="http://schemas.microsoft.com/office/powerpoint/2010/main" xmlns="" val="3149239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EA0E9F-FE85-492A-996A-3A5F472BE1A8}"/>
              </a:ext>
            </a:extLst>
          </p:cNvPr>
          <p:cNvSpPr>
            <a:spLocks noGrp="1"/>
          </p:cNvSpPr>
          <p:nvPr>
            <p:ph type="title"/>
          </p:nvPr>
        </p:nvSpPr>
        <p:spPr/>
        <p:txBody>
          <a:bodyPr>
            <a:normAutofit/>
          </a:bodyPr>
          <a:lstStyle/>
          <a:p>
            <a:r>
              <a:rPr lang="en-US" dirty="0"/>
              <a:t>Kids version </a:t>
            </a:r>
          </a:p>
        </p:txBody>
      </p:sp>
      <p:pic>
        <p:nvPicPr>
          <p:cNvPr id="6" name="Picture 5">
            <a:extLst>
              <a:ext uri="{FF2B5EF4-FFF2-40B4-BE49-F238E27FC236}">
                <a16:creationId xmlns:a16="http://schemas.microsoft.com/office/drawing/2014/main" xmlns="" id="{89C49319-A0D9-4A48-8AC0-21B216D53510}"/>
              </a:ext>
            </a:extLst>
          </p:cNvPr>
          <p:cNvPicPr>
            <a:picLocks noChangeAspect="1"/>
          </p:cNvPicPr>
          <p:nvPr/>
        </p:nvPicPr>
        <p:blipFill>
          <a:blip r:embed="rId2"/>
          <a:stretch>
            <a:fillRect/>
          </a:stretch>
        </p:blipFill>
        <p:spPr>
          <a:xfrm>
            <a:off x="4425388" y="3515291"/>
            <a:ext cx="3919696" cy="3316666"/>
          </a:xfrm>
          <a:prstGeom prst="rect">
            <a:avLst/>
          </a:prstGeom>
        </p:spPr>
      </p:pic>
      <p:pic>
        <p:nvPicPr>
          <p:cNvPr id="8" name="Picture 7">
            <a:extLst>
              <a:ext uri="{FF2B5EF4-FFF2-40B4-BE49-F238E27FC236}">
                <a16:creationId xmlns:a16="http://schemas.microsoft.com/office/drawing/2014/main" xmlns="" id="{E21E216C-E33D-4210-B53A-8BD0B67D9BB6}"/>
              </a:ext>
            </a:extLst>
          </p:cNvPr>
          <p:cNvPicPr>
            <a:picLocks noChangeAspect="1"/>
          </p:cNvPicPr>
          <p:nvPr/>
        </p:nvPicPr>
        <p:blipFill>
          <a:blip r:embed="rId3"/>
          <a:stretch>
            <a:fillRect/>
          </a:stretch>
        </p:blipFill>
        <p:spPr>
          <a:xfrm>
            <a:off x="8652625" y="2571267"/>
            <a:ext cx="6042903" cy="3792958"/>
          </a:xfrm>
          <a:prstGeom prst="rect">
            <a:avLst/>
          </a:prstGeom>
        </p:spPr>
      </p:pic>
      <p:pic>
        <p:nvPicPr>
          <p:cNvPr id="10" name="Picture 9">
            <a:extLst>
              <a:ext uri="{FF2B5EF4-FFF2-40B4-BE49-F238E27FC236}">
                <a16:creationId xmlns:a16="http://schemas.microsoft.com/office/drawing/2014/main" xmlns="" id="{C749686C-29EA-44AE-B5F3-2FDDF6F1753E}"/>
              </a:ext>
            </a:extLst>
          </p:cNvPr>
          <p:cNvPicPr>
            <a:picLocks noChangeAspect="1"/>
          </p:cNvPicPr>
          <p:nvPr/>
        </p:nvPicPr>
        <p:blipFill>
          <a:blip r:embed="rId4"/>
          <a:stretch>
            <a:fillRect/>
          </a:stretch>
        </p:blipFill>
        <p:spPr>
          <a:xfrm>
            <a:off x="8080756" y="5616616"/>
            <a:ext cx="4540426" cy="2542149"/>
          </a:xfrm>
          <a:prstGeom prst="rect">
            <a:avLst/>
          </a:prstGeom>
        </p:spPr>
      </p:pic>
    </p:spTree>
    <p:extLst>
      <p:ext uri="{BB962C8B-B14F-4D97-AF65-F5344CB8AC3E}">
        <p14:creationId xmlns:p14="http://schemas.microsoft.com/office/powerpoint/2010/main" xmlns="" val="3911556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1CF521C-AA91-4874-9634-CC374C419976}"/>
              </a:ext>
            </a:extLst>
          </p:cNvPr>
          <p:cNvPicPr>
            <a:picLocks noChangeAspect="1"/>
          </p:cNvPicPr>
          <p:nvPr/>
        </p:nvPicPr>
        <p:blipFill>
          <a:blip r:embed="rId2"/>
          <a:stretch>
            <a:fillRect/>
          </a:stretch>
        </p:blipFill>
        <p:spPr>
          <a:xfrm>
            <a:off x="4811487" y="2602992"/>
            <a:ext cx="8656253" cy="4847502"/>
          </a:xfrm>
          <a:prstGeom prst="rect">
            <a:avLst/>
          </a:prstGeom>
        </p:spPr>
      </p:pic>
    </p:spTree>
    <p:extLst>
      <p:ext uri="{BB962C8B-B14F-4D97-AF65-F5344CB8AC3E}">
        <p14:creationId xmlns:p14="http://schemas.microsoft.com/office/powerpoint/2010/main" xmlns="" val="2879168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795B14-9B3C-4F69-B9F9-ADC9A97977C7}"/>
              </a:ext>
            </a:extLst>
          </p:cNvPr>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those important lessons….</a:t>
            </a:r>
            <a:br>
              <a:rPr lang="en-US" dirty="0"/>
            </a:br>
            <a:r>
              <a:rPr lang="en-US" dirty="0"/>
              <a:t/>
            </a:r>
            <a:br>
              <a:rPr lang="en-US" dirty="0"/>
            </a:br>
            <a:r>
              <a:rPr lang="en-US" sz="4900" dirty="0"/>
              <a:t>Be obedient.</a:t>
            </a:r>
            <a:br>
              <a:rPr lang="en-US" sz="4900" dirty="0"/>
            </a:br>
            <a:r>
              <a:rPr lang="en-US" sz="4900" dirty="0"/>
              <a:t>  Don’t run from god.</a:t>
            </a:r>
            <a:br>
              <a:rPr lang="en-US" sz="4900" dirty="0"/>
            </a:br>
            <a:r>
              <a:rPr lang="en-US" sz="4900" dirty="0"/>
              <a:t>	 Do what god says to do.</a:t>
            </a:r>
            <a:br>
              <a:rPr lang="en-US" sz="4900" dirty="0"/>
            </a:br>
            <a:r>
              <a:rPr lang="en-US" sz="4900" dirty="0"/>
              <a:t>		Preach to those </a:t>
            </a:r>
            <a:r>
              <a:rPr lang="en-US" sz="4900" dirty="0" smtClean="0"/>
              <a:t>bad people</a:t>
            </a:r>
            <a:r>
              <a:rPr lang="en-US" sz="4900" dirty="0"/>
              <a:t>.</a:t>
            </a:r>
            <a:br>
              <a:rPr lang="en-US" sz="4900" dirty="0"/>
            </a:br>
            <a:r>
              <a:rPr lang="en-US" sz="4900" dirty="0"/>
              <a:t>				</a:t>
            </a:r>
            <a:r>
              <a:rPr lang="en-US" sz="4900" dirty="0"/>
              <a:t>	</a:t>
            </a:r>
            <a:r>
              <a:rPr lang="en-US" sz="4900" dirty="0" smtClean="0"/>
              <a:t>Love </a:t>
            </a:r>
            <a:r>
              <a:rPr lang="en-US" sz="4900" dirty="0"/>
              <a:t>your enemies!</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xmlns="" val="41001489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4533</TotalTime>
  <Words>630</Words>
  <Application>Microsoft Office PowerPoint</Application>
  <PresentationFormat>Custom</PresentationFormat>
  <Paragraphs>58</Paragraphs>
  <Slides>25</Slides>
  <Notes>0</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Wood Type</vt:lpstr>
      <vt:lpstr>1_Office Theme</vt:lpstr>
      <vt:lpstr>Slide 1</vt:lpstr>
      <vt:lpstr>Slide 2</vt:lpstr>
      <vt:lpstr>Slide 3</vt:lpstr>
      <vt:lpstr>Slide 4</vt:lpstr>
      <vt:lpstr>Slide 5</vt:lpstr>
      <vt:lpstr>jonah</vt:lpstr>
      <vt:lpstr>Kids version </vt:lpstr>
      <vt:lpstr>Slide 8</vt:lpstr>
      <vt:lpstr>       those important lessons….  Be obedient.   Don’t run from god.   Do what god says to do.   Preach to those bad people.      Love your enemies!  </vt:lpstr>
      <vt:lpstr>Slide 10</vt:lpstr>
      <vt:lpstr>Slide 11</vt:lpstr>
      <vt:lpstr>Slide 12</vt:lpstr>
      <vt:lpstr>Slide 13</vt:lpstr>
      <vt:lpstr>Slide 14</vt:lpstr>
      <vt:lpstr>Slide 15</vt:lpstr>
      <vt:lpstr>Trajectory of Jonah when fleeing from God</vt:lpstr>
      <vt:lpstr>Slide 17</vt:lpstr>
      <vt:lpstr>Slide 18</vt:lpstr>
      <vt:lpstr>God’s prepared/provided</vt:lpstr>
      <vt:lpstr>Matt 12:38-41 – Jesus compares himself to Jonah</vt:lpstr>
      <vt:lpstr>“And behold, a greater than jonah is here”</vt:lpstr>
      <vt:lpstr>jonah</vt:lpstr>
      <vt:lpstr>Slide 23</vt:lpstr>
      <vt:lpstr>The Even bigger fish story in Jonah </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jonah</dc:title>
  <dc:creator>Will Poire</dc:creator>
  <cp:lastModifiedBy>SHCOC</cp:lastModifiedBy>
  <cp:revision>53</cp:revision>
  <dcterms:created xsi:type="dcterms:W3CDTF">2018-03-27T03:34:41Z</dcterms:created>
  <dcterms:modified xsi:type="dcterms:W3CDTF">2018-04-09T00:53:50Z</dcterms:modified>
</cp:coreProperties>
</file>