
<file path=[Content_Types].xml><?xml version="1.0" encoding="utf-8"?>
<Types xmlns="http://schemas.openxmlformats.org/package/2006/content-types">
  <Override PartName="/ppt/slideMasters/slideMaster2.xml" ContentType="application/vnd.openxmlformats-officedocument.presentationml.slideMaster+xml"/>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51" r:id="rId2"/>
  </p:sldMasterIdLst>
  <p:notesMasterIdLst>
    <p:notesMasterId r:id="rId11"/>
  </p:notesMasterIdLst>
  <p:sldIdLst>
    <p:sldId id="266" r:id="rId3"/>
    <p:sldId id="257" r:id="rId4"/>
    <p:sldId id="258" r:id="rId5"/>
    <p:sldId id="259" r:id="rId6"/>
    <p:sldId id="260" r:id="rId7"/>
    <p:sldId id="261" r:id="rId8"/>
    <p:sldId id="262" r:id="rId9"/>
    <p:sldId id="263" r:id="rId10"/>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p:cViewPr varScale="1">
        <p:scale>
          <a:sx n="63" d="100"/>
          <a:sy n="63" d="100"/>
        </p:scale>
        <p:origin x="-492"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tableStyles" Target="tableStyle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836358E-390E-4964-A4BB-038DE3150BB5}" type="datetimeFigureOut">
              <a:rPr lang="en-US" smtClean="0"/>
              <a:t>3/11/2018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B006135-D86B-4727-A4A4-BA93C475D455}"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5FD0F3B-9250-4FA1-9930-ED541DDBDCCB}"/>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xmlns="" id="{226EBDA5-62A3-4565-9E6E-64E778EEEC6D}"/>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Rectangle 4">
            <a:extLst>
              <a:ext uri="{FF2B5EF4-FFF2-40B4-BE49-F238E27FC236}">
                <a16:creationId xmlns:a16="http://schemas.microsoft.com/office/drawing/2014/main" xmlns="" id="{B24F85B1-D00B-4655-A7D3-4867527671F5}"/>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xmlns="" id="{E8A2F67D-1A29-496C-AEE3-5E9481544A3C}"/>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xmlns="" id="{444D8D2D-020F-4160-A267-04126B8361CB}"/>
              </a:ext>
            </a:extLst>
          </p:cNvPr>
          <p:cNvSpPr>
            <a:spLocks noGrp="1" noChangeArrowheads="1"/>
          </p:cNvSpPr>
          <p:nvPr>
            <p:ph type="sldNum" sz="quarter" idx="12"/>
          </p:nvPr>
        </p:nvSpPr>
        <p:spPr>
          <a:ln/>
        </p:spPr>
        <p:txBody>
          <a:bodyPr/>
          <a:lstStyle>
            <a:lvl1pPr>
              <a:defRPr/>
            </a:lvl1pPr>
          </a:lstStyle>
          <a:p>
            <a:pPr>
              <a:defRPr/>
            </a:pPr>
            <a:fld id="{5D305A1E-057D-426D-84E3-A72D6290AA3B}" type="slidenum">
              <a:rPr lang="en-US" altLang="en-US"/>
              <a:pPr>
                <a:defRPr/>
              </a:pPr>
              <a:t>‹#›</a:t>
            </a:fld>
            <a:endParaRPr lang="en-US" altLang="en-US"/>
          </a:p>
        </p:txBody>
      </p:sp>
    </p:spTree>
    <p:extLst>
      <p:ext uri="{BB962C8B-B14F-4D97-AF65-F5344CB8AC3E}">
        <p14:creationId xmlns:p14="http://schemas.microsoft.com/office/powerpoint/2010/main" xmlns="" val="21204809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362571E-ED5A-4045-90AB-2825BED869E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xmlns="" id="{ED5C641F-DC81-40BE-B141-6B3DE97F93B0}"/>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xmlns="" id="{C7E1BF70-6999-4FB1-9D4D-C9625F3C2B24}"/>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xmlns="" id="{6C4620E7-9890-4147-9664-F3D28EC9A4C2}"/>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xmlns="" id="{5789C289-241C-4AA1-ACD6-0FF0564AEDF5}"/>
              </a:ext>
            </a:extLst>
          </p:cNvPr>
          <p:cNvSpPr>
            <a:spLocks noGrp="1" noChangeArrowheads="1"/>
          </p:cNvSpPr>
          <p:nvPr>
            <p:ph type="sldNum" sz="quarter" idx="12"/>
          </p:nvPr>
        </p:nvSpPr>
        <p:spPr>
          <a:ln/>
        </p:spPr>
        <p:txBody>
          <a:bodyPr/>
          <a:lstStyle>
            <a:lvl1pPr>
              <a:defRPr/>
            </a:lvl1pPr>
          </a:lstStyle>
          <a:p>
            <a:pPr>
              <a:defRPr/>
            </a:pPr>
            <a:fld id="{9D61D68A-A34E-42B4-AF33-C23503306A0B}" type="slidenum">
              <a:rPr lang="en-US" altLang="en-US"/>
              <a:pPr>
                <a:defRPr/>
              </a:pPr>
              <a:t>‹#›</a:t>
            </a:fld>
            <a:endParaRPr lang="en-US" altLang="en-US"/>
          </a:p>
        </p:txBody>
      </p:sp>
    </p:spTree>
    <p:extLst>
      <p:ext uri="{BB962C8B-B14F-4D97-AF65-F5344CB8AC3E}">
        <p14:creationId xmlns:p14="http://schemas.microsoft.com/office/powerpoint/2010/main" xmlns="" val="40301587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5F001543-1A74-42FA-AB6E-9CDFFB0994CE}"/>
              </a:ext>
            </a:extLst>
          </p:cNvPr>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xmlns="" id="{92F917D6-17E7-4598-8470-9855CE038CF6}"/>
              </a:ext>
            </a:extLst>
          </p:cNvPr>
          <p:cNvSpPr>
            <a:spLocks noGrp="1"/>
          </p:cNvSpPr>
          <p:nvPr>
            <p:ph type="body" orient="vert" idx="1"/>
          </p:nvPr>
        </p:nvSpPr>
        <p:spPr>
          <a:xfrm>
            <a:off x="457200" y="274638"/>
            <a:ext cx="6019800" cy="585152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xmlns="" id="{9AF3D8DC-22CB-4F40-844C-CD61FBCC3A98}"/>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xmlns="" id="{73CC1889-4661-42A8-8621-BD91A0D72326}"/>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xmlns="" id="{88592475-F67B-4550-8AB9-FD1226062544}"/>
              </a:ext>
            </a:extLst>
          </p:cNvPr>
          <p:cNvSpPr>
            <a:spLocks noGrp="1" noChangeArrowheads="1"/>
          </p:cNvSpPr>
          <p:nvPr>
            <p:ph type="sldNum" sz="quarter" idx="12"/>
          </p:nvPr>
        </p:nvSpPr>
        <p:spPr>
          <a:ln/>
        </p:spPr>
        <p:txBody>
          <a:bodyPr/>
          <a:lstStyle>
            <a:lvl1pPr>
              <a:defRPr/>
            </a:lvl1pPr>
          </a:lstStyle>
          <a:p>
            <a:pPr>
              <a:defRPr/>
            </a:pPr>
            <a:fld id="{0DE5695C-4A6C-4E6A-A674-67B4E774DE1E}" type="slidenum">
              <a:rPr lang="en-US" altLang="en-US"/>
              <a:pPr>
                <a:defRPr/>
              </a:pPr>
              <a:t>‹#›</a:t>
            </a:fld>
            <a:endParaRPr lang="en-US" altLang="en-US"/>
          </a:p>
        </p:txBody>
      </p:sp>
    </p:spTree>
    <p:extLst>
      <p:ext uri="{BB962C8B-B14F-4D97-AF65-F5344CB8AC3E}">
        <p14:creationId xmlns:p14="http://schemas.microsoft.com/office/powerpoint/2010/main" xmlns="" val="370859898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16386" name="Rectangle 2">
            <a:extLst>
              <a:ext uri="{FF2B5EF4-FFF2-40B4-BE49-F238E27FC236}">
                <a16:creationId xmlns:a16="http://schemas.microsoft.com/office/drawing/2014/main" xmlns="" id="{88747D86-4607-47F6-AF11-2C1CDF7A06BA}"/>
              </a:ext>
            </a:extLst>
          </p:cNvPr>
          <p:cNvSpPr>
            <a:spLocks noGrp="1" noChangeArrowheads="1"/>
          </p:cNvSpPr>
          <p:nvPr>
            <p:ph type="ctrTitle"/>
          </p:nvPr>
        </p:nvSpPr>
        <p:spPr>
          <a:xfrm>
            <a:off x="274638" y="550863"/>
            <a:ext cx="8237537" cy="1143000"/>
          </a:xfrm>
        </p:spPr>
        <p:txBody>
          <a:bodyPr/>
          <a:lstStyle>
            <a:lvl1pPr>
              <a:defRPr sz="4000"/>
            </a:lvl1pPr>
          </a:lstStyle>
          <a:p>
            <a:pPr lvl="0"/>
            <a:r>
              <a:rPr lang="en-US" altLang="en-US" noProof="0"/>
              <a:t>Click to edit Master title style</a:t>
            </a:r>
          </a:p>
        </p:txBody>
      </p:sp>
      <p:sp>
        <p:nvSpPr>
          <p:cNvPr id="16387" name="Rectangle 3">
            <a:extLst>
              <a:ext uri="{FF2B5EF4-FFF2-40B4-BE49-F238E27FC236}">
                <a16:creationId xmlns:a16="http://schemas.microsoft.com/office/drawing/2014/main" xmlns="" id="{E9CFAC87-86B4-4AF1-B084-30A680B6C330}"/>
              </a:ext>
            </a:extLst>
          </p:cNvPr>
          <p:cNvSpPr>
            <a:spLocks noGrp="1" noChangeArrowheads="1"/>
          </p:cNvSpPr>
          <p:nvPr>
            <p:ph type="subTitle" idx="1"/>
          </p:nvPr>
        </p:nvSpPr>
        <p:spPr>
          <a:xfrm>
            <a:off x="206375" y="2754313"/>
            <a:ext cx="5697538" cy="608012"/>
          </a:xfrm>
        </p:spPr>
        <p:txBody>
          <a:bodyPr/>
          <a:lstStyle>
            <a:lvl1pPr marL="0" indent="0">
              <a:buFontTx/>
              <a:buNone/>
              <a:defRPr/>
            </a:lvl1pPr>
          </a:lstStyle>
          <a:p>
            <a:pPr lvl="0"/>
            <a:r>
              <a:rPr lang="en-US" altLang="en-US" noProof="0"/>
              <a:t>Click to edit Master subtitle style</a:t>
            </a:r>
          </a:p>
        </p:txBody>
      </p:sp>
      <p:sp>
        <p:nvSpPr>
          <p:cNvPr id="4" name="Rectangle 4">
            <a:extLst>
              <a:ext uri="{FF2B5EF4-FFF2-40B4-BE49-F238E27FC236}">
                <a16:creationId xmlns:a16="http://schemas.microsoft.com/office/drawing/2014/main" xmlns="" id="{697A3B73-65FB-4C3F-9AD3-95F649167331}"/>
              </a:ext>
            </a:extLst>
          </p:cNvPr>
          <p:cNvSpPr>
            <a:spLocks noGrp="1" noChangeArrowheads="1"/>
          </p:cNvSpPr>
          <p:nvPr>
            <p:ph type="dt" sz="half" idx="10"/>
          </p:nvPr>
        </p:nvSpPr>
        <p:spPr>
          <a:xfrm>
            <a:off x="292100" y="6196013"/>
            <a:ext cx="1905000" cy="458787"/>
          </a:xfrm>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xmlns="" id="{336BFA88-8C3E-4C5D-9E97-8DEEFE71A752}"/>
              </a:ext>
            </a:extLst>
          </p:cNvPr>
          <p:cNvSpPr>
            <a:spLocks noGrp="1" noChangeArrowheads="1"/>
          </p:cNvSpPr>
          <p:nvPr>
            <p:ph type="ftr" sz="quarter" idx="11"/>
          </p:nvPr>
        </p:nvSpPr>
        <p:spPr>
          <a:xfrm>
            <a:off x="2746375" y="6196013"/>
            <a:ext cx="3981450" cy="458787"/>
          </a:xfrm>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xmlns="" id="{7694FC44-D0E8-4294-AB94-2F0F64143D55}"/>
              </a:ext>
            </a:extLst>
          </p:cNvPr>
          <p:cNvSpPr>
            <a:spLocks noGrp="1" noChangeArrowheads="1"/>
          </p:cNvSpPr>
          <p:nvPr>
            <p:ph type="sldNum" sz="quarter" idx="12"/>
          </p:nvPr>
        </p:nvSpPr>
        <p:spPr>
          <a:xfrm>
            <a:off x="7246938" y="6196013"/>
            <a:ext cx="1676400" cy="458787"/>
          </a:xfrm>
        </p:spPr>
        <p:txBody>
          <a:bodyPr/>
          <a:lstStyle>
            <a:lvl1pPr>
              <a:defRPr sz="1400" smtClean="0"/>
            </a:lvl1pPr>
          </a:lstStyle>
          <a:p>
            <a:pPr>
              <a:defRPr/>
            </a:pPr>
            <a:fld id="{7F0A1856-FCE7-4307-9F91-DCF743F09168}" type="slidenum">
              <a:rPr lang="en-US" altLang="en-US"/>
              <a:pPr>
                <a:defRPr/>
              </a:pPr>
              <a:t>‹#›</a:t>
            </a:fld>
            <a:endParaRPr lang="en-US" altLang="en-US"/>
          </a:p>
        </p:txBody>
      </p:sp>
    </p:spTree>
    <p:extLst>
      <p:ext uri="{BB962C8B-B14F-4D97-AF65-F5344CB8AC3E}">
        <p14:creationId xmlns:p14="http://schemas.microsoft.com/office/powerpoint/2010/main" xmlns="" val="218225481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146EC93-1D19-455C-BF4A-F9E54F410DF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6D0607F0-A7F3-402C-97C5-E06386896AA5}"/>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xmlns="" id="{B3DDE64C-1DA1-486A-8CDE-82E6C6DFC4AB}"/>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xmlns="" id="{38711798-7311-4EA5-94CA-ACD5594887F9}"/>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xmlns="" id="{A73E82E1-52BF-4A0B-A303-D7C2A0FE4193}"/>
              </a:ext>
            </a:extLst>
          </p:cNvPr>
          <p:cNvSpPr>
            <a:spLocks noGrp="1" noChangeArrowheads="1"/>
          </p:cNvSpPr>
          <p:nvPr>
            <p:ph type="sldNum" sz="quarter" idx="12"/>
          </p:nvPr>
        </p:nvSpPr>
        <p:spPr>
          <a:ln/>
        </p:spPr>
        <p:txBody>
          <a:bodyPr/>
          <a:lstStyle>
            <a:lvl1pPr>
              <a:defRPr/>
            </a:lvl1pPr>
          </a:lstStyle>
          <a:p>
            <a:pPr>
              <a:defRPr/>
            </a:pPr>
            <a:fld id="{DE217CEE-8478-499D-82D1-A8A71C541852}" type="slidenum">
              <a:rPr lang="en-US" altLang="en-US"/>
              <a:pPr>
                <a:defRPr/>
              </a:pPr>
              <a:t>‹#›</a:t>
            </a:fld>
            <a:endParaRPr lang="en-US" altLang="en-US"/>
          </a:p>
        </p:txBody>
      </p:sp>
    </p:spTree>
    <p:extLst>
      <p:ext uri="{BB962C8B-B14F-4D97-AF65-F5344CB8AC3E}">
        <p14:creationId xmlns:p14="http://schemas.microsoft.com/office/powerpoint/2010/main" xmlns="" val="103088496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6BA4150-5918-407C-A45D-37D5A7217B8C}"/>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xmlns="" id="{E8EDBBDA-7EBD-4652-9BC1-54FF3A9DC1E1}"/>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
        <p:nvSpPr>
          <p:cNvPr id="4" name="Rectangle 4">
            <a:extLst>
              <a:ext uri="{FF2B5EF4-FFF2-40B4-BE49-F238E27FC236}">
                <a16:creationId xmlns:a16="http://schemas.microsoft.com/office/drawing/2014/main" xmlns="" id="{4D3AE094-EB05-45EF-B166-B695C35117EB}"/>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xmlns="" id="{6DF12F82-D856-4470-946B-CD63CA39041A}"/>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xmlns="" id="{F8B83C8F-FCCD-46A5-8CA3-BDADF2CA5BD0}"/>
              </a:ext>
            </a:extLst>
          </p:cNvPr>
          <p:cNvSpPr>
            <a:spLocks noGrp="1" noChangeArrowheads="1"/>
          </p:cNvSpPr>
          <p:nvPr>
            <p:ph type="sldNum" sz="quarter" idx="12"/>
          </p:nvPr>
        </p:nvSpPr>
        <p:spPr>
          <a:ln/>
        </p:spPr>
        <p:txBody>
          <a:bodyPr/>
          <a:lstStyle>
            <a:lvl1pPr>
              <a:defRPr/>
            </a:lvl1pPr>
          </a:lstStyle>
          <a:p>
            <a:pPr>
              <a:defRPr/>
            </a:pPr>
            <a:fld id="{8332328A-7EBC-406B-8184-7FAF34BB7464}" type="slidenum">
              <a:rPr lang="en-US" altLang="en-US"/>
              <a:pPr>
                <a:defRPr/>
              </a:pPr>
              <a:t>‹#›</a:t>
            </a:fld>
            <a:endParaRPr lang="en-US" altLang="en-US"/>
          </a:p>
        </p:txBody>
      </p:sp>
    </p:spTree>
    <p:extLst>
      <p:ext uri="{BB962C8B-B14F-4D97-AF65-F5344CB8AC3E}">
        <p14:creationId xmlns:p14="http://schemas.microsoft.com/office/powerpoint/2010/main" xmlns="" val="298650110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EC541E3-6303-4602-BA3E-1F44A15AC4C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EC2AD179-8089-4447-9EE4-91CDD77E1276}"/>
              </a:ext>
            </a:extLst>
          </p:cNvPr>
          <p:cNvSpPr>
            <a:spLocks noGrp="1"/>
          </p:cNvSpPr>
          <p:nvPr>
            <p:ph sz="half" idx="1"/>
          </p:nvPr>
        </p:nvSpPr>
        <p:spPr>
          <a:xfrm>
            <a:off x="177800" y="1652588"/>
            <a:ext cx="4316413" cy="44069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xmlns="" id="{BBAF8CDD-F203-49B0-92E5-6404055752D5}"/>
              </a:ext>
            </a:extLst>
          </p:cNvPr>
          <p:cNvSpPr>
            <a:spLocks noGrp="1"/>
          </p:cNvSpPr>
          <p:nvPr>
            <p:ph sz="half" idx="2"/>
          </p:nvPr>
        </p:nvSpPr>
        <p:spPr>
          <a:xfrm>
            <a:off x="4646613" y="1652588"/>
            <a:ext cx="4316412" cy="44069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xmlns="" id="{2EF96A16-2A2E-41E7-B5F6-8E8621685763}"/>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a:extLst>
              <a:ext uri="{FF2B5EF4-FFF2-40B4-BE49-F238E27FC236}">
                <a16:creationId xmlns:a16="http://schemas.microsoft.com/office/drawing/2014/main" xmlns="" id="{9A008E91-4395-4EDA-8032-3314D250F4BD}"/>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a:extLst>
              <a:ext uri="{FF2B5EF4-FFF2-40B4-BE49-F238E27FC236}">
                <a16:creationId xmlns:a16="http://schemas.microsoft.com/office/drawing/2014/main" xmlns="" id="{AF90BF47-EAD7-4612-9736-DC09C75AD7B8}"/>
              </a:ext>
            </a:extLst>
          </p:cNvPr>
          <p:cNvSpPr>
            <a:spLocks noGrp="1" noChangeArrowheads="1"/>
          </p:cNvSpPr>
          <p:nvPr>
            <p:ph type="sldNum" sz="quarter" idx="12"/>
          </p:nvPr>
        </p:nvSpPr>
        <p:spPr>
          <a:ln/>
        </p:spPr>
        <p:txBody>
          <a:bodyPr/>
          <a:lstStyle>
            <a:lvl1pPr>
              <a:defRPr/>
            </a:lvl1pPr>
          </a:lstStyle>
          <a:p>
            <a:pPr>
              <a:defRPr/>
            </a:pPr>
            <a:fld id="{32ED7AF2-BC99-4BE8-83DC-808DEBA32BC4}" type="slidenum">
              <a:rPr lang="en-US" altLang="en-US"/>
              <a:pPr>
                <a:defRPr/>
              </a:pPr>
              <a:t>‹#›</a:t>
            </a:fld>
            <a:endParaRPr lang="en-US" altLang="en-US"/>
          </a:p>
        </p:txBody>
      </p:sp>
    </p:spTree>
    <p:extLst>
      <p:ext uri="{BB962C8B-B14F-4D97-AF65-F5344CB8AC3E}">
        <p14:creationId xmlns:p14="http://schemas.microsoft.com/office/powerpoint/2010/main" xmlns="" val="284301588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FB2EB67-6B29-4B6B-9FAD-9E19C11C95AB}"/>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xmlns="" id="{CD12B22F-9C10-42F4-9382-5575D2B1F596}"/>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xmlns="" id="{E8F57CD4-DC81-46E8-9736-26F38816AE72}"/>
              </a:ext>
            </a:extLst>
          </p:cNvPr>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xmlns="" id="{6A205122-B122-475A-9740-3B617A7D924F}"/>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xmlns="" id="{06F8E091-EC01-4EC4-9C72-CE4AC7D855ED}"/>
              </a:ext>
            </a:extLst>
          </p:cNvPr>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xmlns="" id="{46E0037A-2F30-40C6-AA2D-1EF789AF0719}"/>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a:extLst>
              <a:ext uri="{FF2B5EF4-FFF2-40B4-BE49-F238E27FC236}">
                <a16:creationId xmlns:a16="http://schemas.microsoft.com/office/drawing/2014/main" xmlns="" id="{735545AA-9B4E-4E50-B734-FAFB78B8FBF2}"/>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a:extLst>
              <a:ext uri="{FF2B5EF4-FFF2-40B4-BE49-F238E27FC236}">
                <a16:creationId xmlns:a16="http://schemas.microsoft.com/office/drawing/2014/main" xmlns="" id="{CC29FE48-8272-40FC-8E53-F751BF273650}"/>
              </a:ext>
            </a:extLst>
          </p:cNvPr>
          <p:cNvSpPr>
            <a:spLocks noGrp="1" noChangeArrowheads="1"/>
          </p:cNvSpPr>
          <p:nvPr>
            <p:ph type="sldNum" sz="quarter" idx="12"/>
          </p:nvPr>
        </p:nvSpPr>
        <p:spPr>
          <a:ln/>
        </p:spPr>
        <p:txBody>
          <a:bodyPr/>
          <a:lstStyle>
            <a:lvl1pPr>
              <a:defRPr/>
            </a:lvl1pPr>
          </a:lstStyle>
          <a:p>
            <a:pPr>
              <a:defRPr/>
            </a:pPr>
            <a:fld id="{77F8BD53-4BB5-4E6B-B0B8-5DB1FDF7AB05}" type="slidenum">
              <a:rPr lang="en-US" altLang="en-US"/>
              <a:pPr>
                <a:defRPr/>
              </a:pPr>
              <a:t>‹#›</a:t>
            </a:fld>
            <a:endParaRPr lang="en-US" altLang="en-US"/>
          </a:p>
        </p:txBody>
      </p:sp>
    </p:spTree>
    <p:extLst>
      <p:ext uri="{BB962C8B-B14F-4D97-AF65-F5344CB8AC3E}">
        <p14:creationId xmlns:p14="http://schemas.microsoft.com/office/powerpoint/2010/main" xmlns="" val="27091684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A663F47-05A4-4CB0-A4E6-BB3107EA356D}"/>
              </a:ext>
            </a:extLst>
          </p:cNvPr>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xmlns="" id="{F55E8256-99FB-42BF-84BD-17BE5F4075F0}"/>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a:extLst>
              <a:ext uri="{FF2B5EF4-FFF2-40B4-BE49-F238E27FC236}">
                <a16:creationId xmlns:a16="http://schemas.microsoft.com/office/drawing/2014/main" xmlns="" id="{AC0D471B-8E58-47CD-80F3-5FA30802598C}"/>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a:extLst>
              <a:ext uri="{FF2B5EF4-FFF2-40B4-BE49-F238E27FC236}">
                <a16:creationId xmlns:a16="http://schemas.microsoft.com/office/drawing/2014/main" xmlns="" id="{F77FC58F-F42D-4414-BE61-C97C0AED8449}"/>
              </a:ext>
            </a:extLst>
          </p:cNvPr>
          <p:cNvSpPr>
            <a:spLocks noGrp="1" noChangeArrowheads="1"/>
          </p:cNvSpPr>
          <p:nvPr>
            <p:ph type="sldNum" sz="quarter" idx="12"/>
          </p:nvPr>
        </p:nvSpPr>
        <p:spPr>
          <a:ln/>
        </p:spPr>
        <p:txBody>
          <a:bodyPr/>
          <a:lstStyle>
            <a:lvl1pPr>
              <a:defRPr/>
            </a:lvl1pPr>
          </a:lstStyle>
          <a:p>
            <a:pPr>
              <a:defRPr/>
            </a:pPr>
            <a:fld id="{4C3B0A0D-D6E3-4BF3-955C-0697A61F95E3}" type="slidenum">
              <a:rPr lang="en-US" altLang="en-US"/>
              <a:pPr>
                <a:defRPr/>
              </a:pPr>
              <a:t>‹#›</a:t>
            </a:fld>
            <a:endParaRPr lang="en-US" altLang="en-US"/>
          </a:p>
        </p:txBody>
      </p:sp>
    </p:spTree>
    <p:extLst>
      <p:ext uri="{BB962C8B-B14F-4D97-AF65-F5344CB8AC3E}">
        <p14:creationId xmlns:p14="http://schemas.microsoft.com/office/powerpoint/2010/main" xmlns="" val="403044660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xmlns="" id="{AD1FA2A3-20DC-44D4-A3A9-DC6A979F7481}"/>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a:extLst>
              <a:ext uri="{FF2B5EF4-FFF2-40B4-BE49-F238E27FC236}">
                <a16:creationId xmlns:a16="http://schemas.microsoft.com/office/drawing/2014/main" xmlns="" id="{D5625CE1-8792-4874-9308-0A1B99110CF1}"/>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
            <a:extLst>
              <a:ext uri="{FF2B5EF4-FFF2-40B4-BE49-F238E27FC236}">
                <a16:creationId xmlns:a16="http://schemas.microsoft.com/office/drawing/2014/main" xmlns="" id="{E50124C7-B57D-4A34-B47A-8DDD346CE663}"/>
              </a:ext>
            </a:extLst>
          </p:cNvPr>
          <p:cNvSpPr>
            <a:spLocks noGrp="1" noChangeArrowheads="1"/>
          </p:cNvSpPr>
          <p:nvPr>
            <p:ph type="sldNum" sz="quarter" idx="12"/>
          </p:nvPr>
        </p:nvSpPr>
        <p:spPr>
          <a:ln/>
        </p:spPr>
        <p:txBody>
          <a:bodyPr/>
          <a:lstStyle>
            <a:lvl1pPr>
              <a:defRPr/>
            </a:lvl1pPr>
          </a:lstStyle>
          <a:p>
            <a:pPr>
              <a:defRPr/>
            </a:pPr>
            <a:fld id="{1458A7C1-D630-40F9-9E0E-BD5875500121}" type="slidenum">
              <a:rPr lang="en-US" altLang="en-US"/>
              <a:pPr>
                <a:defRPr/>
              </a:pPr>
              <a:t>‹#›</a:t>
            </a:fld>
            <a:endParaRPr lang="en-US" altLang="en-US"/>
          </a:p>
        </p:txBody>
      </p:sp>
    </p:spTree>
    <p:extLst>
      <p:ext uri="{BB962C8B-B14F-4D97-AF65-F5344CB8AC3E}">
        <p14:creationId xmlns:p14="http://schemas.microsoft.com/office/powerpoint/2010/main" xmlns="" val="162894872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C0B2B2D-53E9-4081-AA95-302307266EFD}"/>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xmlns="" id="{6690ADA3-7E5B-4C3E-B0B1-6271F02C7049}"/>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xmlns="" id="{59A95A63-60C3-4019-B844-94E1FAB74751}"/>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Rectangle 4">
            <a:extLst>
              <a:ext uri="{FF2B5EF4-FFF2-40B4-BE49-F238E27FC236}">
                <a16:creationId xmlns:a16="http://schemas.microsoft.com/office/drawing/2014/main" xmlns="" id="{3F2F28A3-9F27-4E2A-B0F9-FEB099365718}"/>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a:extLst>
              <a:ext uri="{FF2B5EF4-FFF2-40B4-BE49-F238E27FC236}">
                <a16:creationId xmlns:a16="http://schemas.microsoft.com/office/drawing/2014/main" xmlns="" id="{186DA19E-B4F8-432A-96CE-5DC079E1DBDA}"/>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a:extLst>
              <a:ext uri="{FF2B5EF4-FFF2-40B4-BE49-F238E27FC236}">
                <a16:creationId xmlns:a16="http://schemas.microsoft.com/office/drawing/2014/main" xmlns="" id="{1814A2AC-6B05-4B22-A3BA-78559B68F1E1}"/>
              </a:ext>
            </a:extLst>
          </p:cNvPr>
          <p:cNvSpPr>
            <a:spLocks noGrp="1" noChangeArrowheads="1"/>
          </p:cNvSpPr>
          <p:nvPr>
            <p:ph type="sldNum" sz="quarter" idx="12"/>
          </p:nvPr>
        </p:nvSpPr>
        <p:spPr>
          <a:ln/>
        </p:spPr>
        <p:txBody>
          <a:bodyPr/>
          <a:lstStyle>
            <a:lvl1pPr>
              <a:defRPr/>
            </a:lvl1pPr>
          </a:lstStyle>
          <a:p>
            <a:pPr>
              <a:defRPr/>
            </a:pPr>
            <a:fld id="{DC2EEAB2-AB12-49DB-BE2C-56E414591BD1}" type="slidenum">
              <a:rPr lang="en-US" altLang="en-US"/>
              <a:pPr>
                <a:defRPr/>
              </a:pPr>
              <a:t>‹#›</a:t>
            </a:fld>
            <a:endParaRPr lang="en-US" altLang="en-US"/>
          </a:p>
        </p:txBody>
      </p:sp>
    </p:spTree>
    <p:extLst>
      <p:ext uri="{BB962C8B-B14F-4D97-AF65-F5344CB8AC3E}">
        <p14:creationId xmlns:p14="http://schemas.microsoft.com/office/powerpoint/2010/main" xmlns="" val="32787141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BE584C0-C8E5-4117-BF65-7EBEB6A3C91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E2E7C59E-25EE-4A69-A9B6-0FC70A73A5A5}"/>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xmlns="" id="{22D498FC-2E81-4FF4-8D57-F6B20E7BDEC3}"/>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xmlns="" id="{AA3B0F32-ADE0-49BD-9C46-30E3D646B6A4}"/>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xmlns="" id="{FBF59D61-98C0-4BD8-A8FE-1F7D64DD1245}"/>
              </a:ext>
            </a:extLst>
          </p:cNvPr>
          <p:cNvSpPr>
            <a:spLocks noGrp="1" noChangeArrowheads="1"/>
          </p:cNvSpPr>
          <p:nvPr>
            <p:ph type="sldNum" sz="quarter" idx="12"/>
          </p:nvPr>
        </p:nvSpPr>
        <p:spPr>
          <a:ln/>
        </p:spPr>
        <p:txBody>
          <a:bodyPr/>
          <a:lstStyle>
            <a:lvl1pPr>
              <a:defRPr/>
            </a:lvl1pPr>
          </a:lstStyle>
          <a:p>
            <a:pPr>
              <a:defRPr/>
            </a:pPr>
            <a:fld id="{C6CB2101-94AD-4BB7-AD43-53B9494C9A01}" type="slidenum">
              <a:rPr lang="en-US" altLang="en-US"/>
              <a:pPr>
                <a:defRPr/>
              </a:pPr>
              <a:t>‹#›</a:t>
            </a:fld>
            <a:endParaRPr lang="en-US" altLang="en-US"/>
          </a:p>
        </p:txBody>
      </p:sp>
    </p:spTree>
    <p:extLst>
      <p:ext uri="{BB962C8B-B14F-4D97-AF65-F5344CB8AC3E}">
        <p14:creationId xmlns:p14="http://schemas.microsoft.com/office/powerpoint/2010/main" xmlns="" val="14619910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3621867-6C87-4C3C-B5CB-56CB6F86A622}"/>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xmlns="" id="{091562AD-49C8-489E-9530-ADD635DF09BD}"/>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a:extLst>
              <a:ext uri="{FF2B5EF4-FFF2-40B4-BE49-F238E27FC236}">
                <a16:creationId xmlns:a16="http://schemas.microsoft.com/office/drawing/2014/main" xmlns="" id="{496B855D-23B5-44D8-9170-E91E079D75BE}"/>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Rectangle 4">
            <a:extLst>
              <a:ext uri="{FF2B5EF4-FFF2-40B4-BE49-F238E27FC236}">
                <a16:creationId xmlns:a16="http://schemas.microsoft.com/office/drawing/2014/main" xmlns="" id="{BBC7AE18-AF08-42F6-86A3-2C1C4EAA5BED}"/>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a:extLst>
              <a:ext uri="{FF2B5EF4-FFF2-40B4-BE49-F238E27FC236}">
                <a16:creationId xmlns:a16="http://schemas.microsoft.com/office/drawing/2014/main" xmlns="" id="{7F208ACB-6369-4BD3-88D5-47E47A0930DA}"/>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a:extLst>
              <a:ext uri="{FF2B5EF4-FFF2-40B4-BE49-F238E27FC236}">
                <a16:creationId xmlns:a16="http://schemas.microsoft.com/office/drawing/2014/main" xmlns="" id="{75945940-ED9E-4815-BEA6-D6A74D889E40}"/>
              </a:ext>
            </a:extLst>
          </p:cNvPr>
          <p:cNvSpPr>
            <a:spLocks noGrp="1" noChangeArrowheads="1"/>
          </p:cNvSpPr>
          <p:nvPr>
            <p:ph type="sldNum" sz="quarter" idx="12"/>
          </p:nvPr>
        </p:nvSpPr>
        <p:spPr>
          <a:ln/>
        </p:spPr>
        <p:txBody>
          <a:bodyPr/>
          <a:lstStyle>
            <a:lvl1pPr>
              <a:defRPr/>
            </a:lvl1pPr>
          </a:lstStyle>
          <a:p>
            <a:pPr>
              <a:defRPr/>
            </a:pPr>
            <a:fld id="{60B2506F-8115-4FBE-8809-50562E3AED89}" type="slidenum">
              <a:rPr lang="en-US" altLang="en-US"/>
              <a:pPr>
                <a:defRPr/>
              </a:pPr>
              <a:t>‹#›</a:t>
            </a:fld>
            <a:endParaRPr lang="en-US" altLang="en-US"/>
          </a:p>
        </p:txBody>
      </p:sp>
    </p:spTree>
    <p:extLst>
      <p:ext uri="{BB962C8B-B14F-4D97-AF65-F5344CB8AC3E}">
        <p14:creationId xmlns:p14="http://schemas.microsoft.com/office/powerpoint/2010/main" xmlns="" val="140398841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5B1A970-82A4-43D5-86C6-73B574F71AC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xmlns="" id="{A1FB0B52-AFE5-4400-A55F-8458DF49A210}"/>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xmlns="" id="{FAE16E5C-6407-46FB-90AF-8CA3F6B5F342}"/>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xmlns="" id="{0A3F629F-7F02-460E-A739-29D2E5209B8D}"/>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xmlns="" id="{4E4DE7A3-8F16-49C5-AFDD-64EACDB5A313}"/>
              </a:ext>
            </a:extLst>
          </p:cNvPr>
          <p:cNvSpPr>
            <a:spLocks noGrp="1" noChangeArrowheads="1"/>
          </p:cNvSpPr>
          <p:nvPr>
            <p:ph type="sldNum" sz="quarter" idx="12"/>
          </p:nvPr>
        </p:nvSpPr>
        <p:spPr>
          <a:ln/>
        </p:spPr>
        <p:txBody>
          <a:bodyPr/>
          <a:lstStyle>
            <a:lvl1pPr>
              <a:defRPr/>
            </a:lvl1pPr>
          </a:lstStyle>
          <a:p>
            <a:pPr>
              <a:defRPr/>
            </a:pPr>
            <a:fld id="{3AD20FE4-09B6-436B-A14F-0A9319214CDE}" type="slidenum">
              <a:rPr lang="en-US" altLang="en-US"/>
              <a:pPr>
                <a:defRPr/>
              </a:pPr>
              <a:t>‹#›</a:t>
            </a:fld>
            <a:endParaRPr lang="en-US" altLang="en-US"/>
          </a:p>
        </p:txBody>
      </p:sp>
    </p:spTree>
    <p:extLst>
      <p:ext uri="{BB962C8B-B14F-4D97-AF65-F5344CB8AC3E}">
        <p14:creationId xmlns:p14="http://schemas.microsoft.com/office/powerpoint/2010/main" xmlns="" val="26816104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503F1241-4417-4F51-A340-12263FDB5F5C}"/>
              </a:ext>
            </a:extLst>
          </p:cNvPr>
          <p:cNvSpPr>
            <a:spLocks noGrp="1"/>
          </p:cNvSpPr>
          <p:nvPr>
            <p:ph type="title" orient="vert"/>
          </p:nvPr>
        </p:nvSpPr>
        <p:spPr>
          <a:xfrm>
            <a:off x="6767513" y="138113"/>
            <a:ext cx="2195512" cy="5921375"/>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xmlns="" id="{9228C260-B481-4F1F-80A1-5DAF8A03F3AD}"/>
              </a:ext>
            </a:extLst>
          </p:cNvPr>
          <p:cNvSpPr>
            <a:spLocks noGrp="1"/>
          </p:cNvSpPr>
          <p:nvPr>
            <p:ph type="body" orient="vert" idx="1"/>
          </p:nvPr>
        </p:nvSpPr>
        <p:spPr>
          <a:xfrm>
            <a:off x="177800" y="138113"/>
            <a:ext cx="6437313" cy="592137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xmlns="" id="{860A44D4-0D15-4EFE-91C7-508E4E2F8716}"/>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xmlns="" id="{19C94E6B-6236-4482-A32F-0914D5D62082}"/>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xmlns="" id="{5D9DBCFB-77E8-47A9-96CC-8344B020FBF1}"/>
              </a:ext>
            </a:extLst>
          </p:cNvPr>
          <p:cNvSpPr>
            <a:spLocks noGrp="1" noChangeArrowheads="1"/>
          </p:cNvSpPr>
          <p:nvPr>
            <p:ph type="sldNum" sz="quarter" idx="12"/>
          </p:nvPr>
        </p:nvSpPr>
        <p:spPr>
          <a:ln/>
        </p:spPr>
        <p:txBody>
          <a:bodyPr/>
          <a:lstStyle>
            <a:lvl1pPr>
              <a:defRPr/>
            </a:lvl1pPr>
          </a:lstStyle>
          <a:p>
            <a:pPr>
              <a:defRPr/>
            </a:pPr>
            <a:fld id="{65442461-1831-4D2C-A915-BE7F00D9679F}" type="slidenum">
              <a:rPr lang="en-US" altLang="en-US"/>
              <a:pPr>
                <a:defRPr/>
              </a:pPr>
              <a:t>‹#›</a:t>
            </a:fld>
            <a:endParaRPr lang="en-US" altLang="en-US"/>
          </a:p>
        </p:txBody>
      </p:sp>
    </p:spTree>
    <p:extLst>
      <p:ext uri="{BB962C8B-B14F-4D97-AF65-F5344CB8AC3E}">
        <p14:creationId xmlns:p14="http://schemas.microsoft.com/office/powerpoint/2010/main" xmlns="" val="760285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F1446B0-5873-467B-9764-DD624051523E}"/>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xmlns="" id="{2E4587C7-9D3D-4152-9C4E-4441E9BDF328}"/>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
        <p:nvSpPr>
          <p:cNvPr id="4" name="Rectangle 4">
            <a:extLst>
              <a:ext uri="{FF2B5EF4-FFF2-40B4-BE49-F238E27FC236}">
                <a16:creationId xmlns:a16="http://schemas.microsoft.com/office/drawing/2014/main" xmlns="" id="{BC3D8AA8-36EA-4646-92BC-CCA26E0D1FC1}"/>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xmlns="" id="{BDB7CC8E-C729-4A5C-9C2F-BCBCE4375C41}"/>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xmlns="" id="{E06BCF2C-BC89-4B90-B247-F5CA867F005C}"/>
              </a:ext>
            </a:extLst>
          </p:cNvPr>
          <p:cNvSpPr>
            <a:spLocks noGrp="1" noChangeArrowheads="1"/>
          </p:cNvSpPr>
          <p:nvPr>
            <p:ph type="sldNum" sz="quarter" idx="12"/>
          </p:nvPr>
        </p:nvSpPr>
        <p:spPr>
          <a:ln/>
        </p:spPr>
        <p:txBody>
          <a:bodyPr/>
          <a:lstStyle>
            <a:lvl1pPr>
              <a:defRPr/>
            </a:lvl1pPr>
          </a:lstStyle>
          <a:p>
            <a:pPr>
              <a:defRPr/>
            </a:pPr>
            <a:fld id="{32DECE40-5BDC-4BDA-941E-ED394F2A196F}" type="slidenum">
              <a:rPr lang="en-US" altLang="en-US"/>
              <a:pPr>
                <a:defRPr/>
              </a:pPr>
              <a:t>‹#›</a:t>
            </a:fld>
            <a:endParaRPr lang="en-US" altLang="en-US"/>
          </a:p>
        </p:txBody>
      </p:sp>
    </p:spTree>
    <p:extLst>
      <p:ext uri="{BB962C8B-B14F-4D97-AF65-F5344CB8AC3E}">
        <p14:creationId xmlns:p14="http://schemas.microsoft.com/office/powerpoint/2010/main" xmlns="" val="33785189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0E8E228-35DE-45AA-AEF8-3CE9DCCB704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99B1E478-AD6B-4682-9715-F9E196F4DB61}"/>
              </a:ext>
            </a:extLst>
          </p:cNvPr>
          <p:cNvSpPr>
            <a:spLocks noGrp="1"/>
          </p:cNvSpPr>
          <p:nvPr>
            <p:ph sz="half" idx="1"/>
          </p:nvPr>
        </p:nvSpPr>
        <p:spPr>
          <a:xfrm>
            <a:off x="457200" y="1600200"/>
            <a:ext cx="4038600" cy="4525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xmlns="" id="{74821CFF-E70C-4FE3-8097-2AB697F2F154}"/>
              </a:ext>
            </a:extLst>
          </p:cNvPr>
          <p:cNvSpPr>
            <a:spLocks noGrp="1"/>
          </p:cNvSpPr>
          <p:nvPr>
            <p:ph sz="half" idx="2"/>
          </p:nvPr>
        </p:nvSpPr>
        <p:spPr>
          <a:xfrm>
            <a:off x="4648200" y="1600200"/>
            <a:ext cx="4038600" cy="4525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xmlns="" id="{68581507-D7F8-43EC-961B-75F487E7B921}"/>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a:extLst>
              <a:ext uri="{FF2B5EF4-FFF2-40B4-BE49-F238E27FC236}">
                <a16:creationId xmlns:a16="http://schemas.microsoft.com/office/drawing/2014/main" xmlns="" id="{3BEFFB08-2B09-46E8-AB25-9703E32F74A7}"/>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a:extLst>
              <a:ext uri="{FF2B5EF4-FFF2-40B4-BE49-F238E27FC236}">
                <a16:creationId xmlns:a16="http://schemas.microsoft.com/office/drawing/2014/main" xmlns="" id="{D0EA2F49-7DC8-4603-9029-92480C196182}"/>
              </a:ext>
            </a:extLst>
          </p:cNvPr>
          <p:cNvSpPr>
            <a:spLocks noGrp="1" noChangeArrowheads="1"/>
          </p:cNvSpPr>
          <p:nvPr>
            <p:ph type="sldNum" sz="quarter" idx="12"/>
          </p:nvPr>
        </p:nvSpPr>
        <p:spPr>
          <a:ln/>
        </p:spPr>
        <p:txBody>
          <a:bodyPr/>
          <a:lstStyle>
            <a:lvl1pPr>
              <a:defRPr/>
            </a:lvl1pPr>
          </a:lstStyle>
          <a:p>
            <a:pPr>
              <a:defRPr/>
            </a:pPr>
            <a:fld id="{D100CA74-9C80-4B25-B7E0-CB86A04F4BB2}" type="slidenum">
              <a:rPr lang="en-US" altLang="en-US"/>
              <a:pPr>
                <a:defRPr/>
              </a:pPr>
              <a:t>‹#›</a:t>
            </a:fld>
            <a:endParaRPr lang="en-US" altLang="en-US"/>
          </a:p>
        </p:txBody>
      </p:sp>
    </p:spTree>
    <p:extLst>
      <p:ext uri="{BB962C8B-B14F-4D97-AF65-F5344CB8AC3E}">
        <p14:creationId xmlns:p14="http://schemas.microsoft.com/office/powerpoint/2010/main" xmlns="" val="21812184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EE81E1B-871D-4117-B083-F9DAD53723A9}"/>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xmlns="" id="{91FACC6A-05C8-49A8-AB2A-60AED6678F8C}"/>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xmlns="" id="{866F8A1C-F066-46EC-A6B7-874E8EB77852}"/>
              </a:ext>
            </a:extLst>
          </p:cNvPr>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xmlns="" id="{53218FA8-2EC5-4CB9-88A9-82BF646EBF4D}"/>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xmlns="" id="{5AD24957-25A4-43CA-9B8B-722181D5BE07}"/>
              </a:ext>
            </a:extLst>
          </p:cNvPr>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xmlns="" id="{31A0443B-4E82-45A7-B278-14156BF431ED}"/>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a:extLst>
              <a:ext uri="{FF2B5EF4-FFF2-40B4-BE49-F238E27FC236}">
                <a16:creationId xmlns:a16="http://schemas.microsoft.com/office/drawing/2014/main" xmlns="" id="{1436EE68-DB6F-4B48-8E39-EA521D9999C7}"/>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a:extLst>
              <a:ext uri="{FF2B5EF4-FFF2-40B4-BE49-F238E27FC236}">
                <a16:creationId xmlns:a16="http://schemas.microsoft.com/office/drawing/2014/main" xmlns="" id="{3901B8B1-7DCF-49F6-B9BF-DA45D395105A}"/>
              </a:ext>
            </a:extLst>
          </p:cNvPr>
          <p:cNvSpPr>
            <a:spLocks noGrp="1" noChangeArrowheads="1"/>
          </p:cNvSpPr>
          <p:nvPr>
            <p:ph type="sldNum" sz="quarter" idx="12"/>
          </p:nvPr>
        </p:nvSpPr>
        <p:spPr>
          <a:ln/>
        </p:spPr>
        <p:txBody>
          <a:bodyPr/>
          <a:lstStyle>
            <a:lvl1pPr>
              <a:defRPr/>
            </a:lvl1pPr>
          </a:lstStyle>
          <a:p>
            <a:pPr>
              <a:defRPr/>
            </a:pPr>
            <a:fld id="{6BC51A89-62C6-48DA-9171-830333457345}" type="slidenum">
              <a:rPr lang="en-US" altLang="en-US"/>
              <a:pPr>
                <a:defRPr/>
              </a:pPr>
              <a:t>‹#›</a:t>
            </a:fld>
            <a:endParaRPr lang="en-US" altLang="en-US"/>
          </a:p>
        </p:txBody>
      </p:sp>
    </p:spTree>
    <p:extLst>
      <p:ext uri="{BB962C8B-B14F-4D97-AF65-F5344CB8AC3E}">
        <p14:creationId xmlns:p14="http://schemas.microsoft.com/office/powerpoint/2010/main" xmlns="" val="14415159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F8B05D6-6B2F-49E8-A1C1-6A7DE57A3948}"/>
              </a:ext>
            </a:extLst>
          </p:cNvPr>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xmlns="" id="{BBE0AF51-2F02-4AD0-AB4B-0F0D17CDD414}"/>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a:extLst>
              <a:ext uri="{FF2B5EF4-FFF2-40B4-BE49-F238E27FC236}">
                <a16:creationId xmlns:a16="http://schemas.microsoft.com/office/drawing/2014/main" xmlns="" id="{85D3F80A-E151-4364-B499-79CBA15AE016}"/>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a:extLst>
              <a:ext uri="{FF2B5EF4-FFF2-40B4-BE49-F238E27FC236}">
                <a16:creationId xmlns:a16="http://schemas.microsoft.com/office/drawing/2014/main" xmlns="" id="{C526A309-8CC6-49D7-B1EA-8C743C9415E4}"/>
              </a:ext>
            </a:extLst>
          </p:cNvPr>
          <p:cNvSpPr>
            <a:spLocks noGrp="1" noChangeArrowheads="1"/>
          </p:cNvSpPr>
          <p:nvPr>
            <p:ph type="sldNum" sz="quarter" idx="12"/>
          </p:nvPr>
        </p:nvSpPr>
        <p:spPr>
          <a:ln/>
        </p:spPr>
        <p:txBody>
          <a:bodyPr/>
          <a:lstStyle>
            <a:lvl1pPr>
              <a:defRPr/>
            </a:lvl1pPr>
          </a:lstStyle>
          <a:p>
            <a:pPr>
              <a:defRPr/>
            </a:pPr>
            <a:fld id="{085E3622-7141-493A-AFD4-E26BC0D0A687}" type="slidenum">
              <a:rPr lang="en-US" altLang="en-US"/>
              <a:pPr>
                <a:defRPr/>
              </a:pPr>
              <a:t>‹#›</a:t>
            </a:fld>
            <a:endParaRPr lang="en-US" altLang="en-US"/>
          </a:p>
        </p:txBody>
      </p:sp>
    </p:spTree>
    <p:extLst>
      <p:ext uri="{BB962C8B-B14F-4D97-AF65-F5344CB8AC3E}">
        <p14:creationId xmlns:p14="http://schemas.microsoft.com/office/powerpoint/2010/main" xmlns="" val="23921917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xmlns="" id="{C7843624-AB40-4D98-A9E2-6A793FBDC437}"/>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a:extLst>
              <a:ext uri="{FF2B5EF4-FFF2-40B4-BE49-F238E27FC236}">
                <a16:creationId xmlns:a16="http://schemas.microsoft.com/office/drawing/2014/main" xmlns="" id="{423DEF6B-C235-41A4-8972-396F06994368}"/>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
            <a:extLst>
              <a:ext uri="{FF2B5EF4-FFF2-40B4-BE49-F238E27FC236}">
                <a16:creationId xmlns:a16="http://schemas.microsoft.com/office/drawing/2014/main" xmlns="" id="{C9810BB1-AD06-492B-A73D-D4496C2CAF5F}"/>
              </a:ext>
            </a:extLst>
          </p:cNvPr>
          <p:cNvSpPr>
            <a:spLocks noGrp="1" noChangeArrowheads="1"/>
          </p:cNvSpPr>
          <p:nvPr>
            <p:ph type="sldNum" sz="quarter" idx="12"/>
          </p:nvPr>
        </p:nvSpPr>
        <p:spPr>
          <a:ln/>
        </p:spPr>
        <p:txBody>
          <a:bodyPr/>
          <a:lstStyle>
            <a:lvl1pPr>
              <a:defRPr/>
            </a:lvl1pPr>
          </a:lstStyle>
          <a:p>
            <a:pPr>
              <a:defRPr/>
            </a:pPr>
            <a:fld id="{C6F3CF33-164C-421A-9144-CBFB3A030F96}" type="slidenum">
              <a:rPr lang="en-US" altLang="en-US"/>
              <a:pPr>
                <a:defRPr/>
              </a:pPr>
              <a:t>‹#›</a:t>
            </a:fld>
            <a:endParaRPr lang="en-US" altLang="en-US"/>
          </a:p>
        </p:txBody>
      </p:sp>
    </p:spTree>
    <p:extLst>
      <p:ext uri="{BB962C8B-B14F-4D97-AF65-F5344CB8AC3E}">
        <p14:creationId xmlns:p14="http://schemas.microsoft.com/office/powerpoint/2010/main" xmlns="" val="28896977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DA09737-EFFD-4742-9F4E-529B03629F95}"/>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xmlns="" id="{F5977238-8705-4B2C-997C-D7C20BEA32E3}"/>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xmlns="" id="{474AEA18-7A1D-4B22-8149-1360F8F439C4}"/>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Rectangle 4">
            <a:extLst>
              <a:ext uri="{FF2B5EF4-FFF2-40B4-BE49-F238E27FC236}">
                <a16:creationId xmlns:a16="http://schemas.microsoft.com/office/drawing/2014/main" xmlns="" id="{BEDECB3A-269E-4B75-A424-5CFB3947D229}"/>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a:extLst>
              <a:ext uri="{FF2B5EF4-FFF2-40B4-BE49-F238E27FC236}">
                <a16:creationId xmlns:a16="http://schemas.microsoft.com/office/drawing/2014/main" xmlns="" id="{12EF70DE-D1D6-48D8-9AE6-15783D010904}"/>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a:extLst>
              <a:ext uri="{FF2B5EF4-FFF2-40B4-BE49-F238E27FC236}">
                <a16:creationId xmlns:a16="http://schemas.microsoft.com/office/drawing/2014/main" xmlns="" id="{C20A9FEF-18A1-496E-A0C4-90668EB9BD9C}"/>
              </a:ext>
            </a:extLst>
          </p:cNvPr>
          <p:cNvSpPr>
            <a:spLocks noGrp="1" noChangeArrowheads="1"/>
          </p:cNvSpPr>
          <p:nvPr>
            <p:ph type="sldNum" sz="quarter" idx="12"/>
          </p:nvPr>
        </p:nvSpPr>
        <p:spPr>
          <a:ln/>
        </p:spPr>
        <p:txBody>
          <a:bodyPr/>
          <a:lstStyle>
            <a:lvl1pPr>
              <a:defRPr/>
            </a:lvl1pPr>
          </a:lstStyle>
          <a:p>
            <a:pPr>
              <a:defRPr/>
            </a:pPr>
            <a:fld id="{F85987BC-5D31-413A-BF2B-02D099927ACB}" type="slidenum">
              <a:rPr lang="en-US" altLang="en-US"/>
              <a:pPr>
                <a:defRPr/>
              </a:pPr>
              <a:t>‹#›</a:t>
            </a:fld>
            <a:endParaRPr lang="en-US" altLang="en-US"/>
          </a:p>
        </p:txBody>
      </p:sp>
    </p:spTree>
    <p:extLst>
      <p:ext uri="{BB962C8B-B14F-4D97-AF65-F5344CB8AC3E}">
        <p14:creationId xmlns:p14="http://schemas.microsoft.com/office/powerpoint/2010/main" xmlns="" val="28894490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A1F2B91-7F3B-4BAA-A5C4-DD03ADEC373F}"/>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xmlns="" id="{9873E9BB-27B1-4DD6-89A2-E265A719657F}"/>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a:extLst>
              <a:ext uri="{FF2B5EF4-FFF2-40B4-BE49-F238E27FC236}">
                <a16:creationId xmlns:a16="http://schemas.microsoft.com/office/drawing/2014/main" xmlns="" id="{C014DB73-C218-4FFD-86A4-18A4682EF27F}"/>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Rectangle 4">
            <a:extLst>
              <a:ext uri="{FF2B5EF4-FFF2-40B4-BE49-F238E27FC236}">
                <a16:creationId xmlns:a16="http://schemas.microsoft.com/office/drawing/2014/main" xmlns="" id="{8710774E-DE8A-4C5C-9003-A1631063E95D}"/>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a:extLst>
              <a:ext uri="{FF2B5EF4-FFF2-40B4-BE49-F238E27FC236}">
                <a16:creationId xmlns:a16="http://schemas.microsoft.com/office/drawing/2014/main" xmlns="" id="{FE88D9DB-4F91-4058-B0A2-CD53C154AC5F}"/>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a:extLst>
              <a:ext uri="{FF2B5EF4-FFF2-40B4-BE49-F238E27FC236}">
                <a16:creationId xmlns:a16="http://schemas.microsoft.com/office/drawing/2014/main" xmlns="" id="{F98F7BB5-83A5-4AD9-8C08-4B3A27840C79}"/>
              </a:ext>
            </a:extLst>
          </p:cNvPr>
          <p:cNvSpPr>
            <a:spLocks noGrp="1" noChangeArrowheads="1"/>
          </p:cNvSpPr>
          <p:nvPr>
            <p:ph type="sldNum" sz="quarter" idx="12"/>
          </p:nvPr>
        </p:nvSpPr>
        <p:spPr>
          <a:ln/>
        </p:spPr>
        <p:txBody>
          <a:bodyPr/>
          <a:lstStyle>
            <a:lvl1pPr>
              <a:defRPr/>
            </a:lvl1pPr>
          </a:lstStyle>
          <a:p>
            <a:pPr>
              <a:defRPr/>
            </a:pPr>
            <a:fld id="{90D8B3A5-B3C9-4721-8D31-F4936B79ED8A}" type="slidenum">
              <a:rPr lang="en-US" altLang="en-US"/>
              <a:pPr>
                <a:defRPr/>
              </a:pPr>
              <a:t>‹#›</a:t>
            </a:fld>
            <a:endParaRPr lang="en-US" altLang="en-US"/>
          </a:p>
        </p:txBody>
      </p:sp>
    </p:spTree>
    <p:extLst>
      <p:ext uri="{BB962C8B-B14F-4D97-AF65-F5344CB8AC3E}">
        <p14:creationId xmlns:p14="http://schemas.microsoft.com/office/powerpoint/2010/main" xmlns="" val="39468697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xmlns="" id="{A4C3F698-F4EA-46CE-B0AA-AD11B2EEF340}"/>
              </a:ext>
            </a:extLst>
          </p:cNvPr>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xmlns="" id="{7F4AC023-442D-495D-B244-352A1287EB9A}"/>
              </a:ext>
            </a:extLst>
          </p:cNvPr>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xmlns="" id="{4929ADA8-63AC-4C56-A26A-3E3985D09D54}"/>
              </a:ext>
            </a:extLst>
          </p:cNvPr>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a:lvl1pPr>
          </a:lstStyle>
          <a:p>
            <a:pPr>
              <a:defRPr/>
            </a:pPr>
            <a:endParaRPr lang="en-US" altLang="en-US"/>
          </a:p>
        </p:txBody>
      </p:sp>
      <p:sp>
        <p:nvSpPr>
          <p:cNvPr id="1029" name="Rectangle 5">
            <a:extLst>
              <a:ext uri="{FF2B5EF4-FFF2-40B4-BE49-F238E27FC236}">
                <a16:creationId xmlns:a16="http://schemas.microsoft.com/office/drawing/2014/main" xmlns="" id="{D005F5BA-6370-4D70-99EF-DD88B7A84B39}"/>
              </a:ext>
            </a:extLst>
          </p:cNvPr>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a:lvl1pPr>
          </a:lstStyle>
          <a:p>
            <a:pPr>
              <a:defRPr/>
            </a:pPr>
            <a:endParaRPr lang="en-US" altLang="en-US"/>
          </a:p>
        </p:txBody>
      </p:sp>
      <p:sp>
        <p:nvSpPr>
          <p:cNvPr id="1030" name="Rectangle 6">
            <a:extLst>
              <a:ext uri="{FF2B5EF4-FFF2-40B4-BE49-F238E27FC236}">
                <a16:creationId xmlns:a16="http://schemas.microsoft.com/office/drawing/2014/main" xmlns="" id="{C47EAD63-8AB9-4D42-A1A1-B42ADBB34BA7}"/>
              </a:ext>
            </a:extLst>
          </p:cNvPr>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smtClean="0"/>
            </a:lvl1pPr>
          </a:lstStyle>
          <a:p>
            <a:pPr>
              <a:defRPr/>
            </a:pPr>
            <a:fld id="{E2C6F4E6-33B8-473A-BB2A-80926AC765C5}"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87" r:id="rId1"/>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Lst>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xmlns="" id="{BB167092-95CE-41F9-AC41-400C8FFBDD16}"/>
              </a:ext>
            </a:extLst>
          </p:cNvPr>
          <p:cNvSpPr>
            <a:spLocks noGrp="1" noChangeArrowheads="1"/>
          </p:cNvSpPr>
          <p:nvPr>
            <p:ph type="title"/>
          </p:nvPr>
        </p:nvSpPr>
        <p:spPr bwMode="auto">
          <a:xfrm>
            <a:off x="206375" y="138113"/>
            <a:ext cx="7343775" cy="84613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29" tIns="45714" rIns="91429" bIns="45714" numCol="1" anchor="ctr" anchorCtr="0" compatLnSpc="1">
            <a:prstTxWarp prst="textNoShape">
              <a:avLst/>
            </a:prstTxWarp>
          </a:bodyPr>
          <a:lstStyle/>
          <a:p>
            <a:pPr lvl="0"/>
            <a:r>
              <a:rPr lang="en-US" altLang="en-US"/>
              <a:t>Click to edit Master title style</a:t>
            </a:r>
          </a:p>
        </p:txBody>
      </p:sp>
      <p:sp>
        <p:nvSpPr>
          <p:cNvPr id="2051" name="Rectangle 3">
            <a:extLst>
              <a:ext uri="{FF2B5EF4-FFF2-40B4-BE49-F238E27FC236}">
                <a16:creationId xmlns:a16="http://schemas.microsoft.com/office/drawing/2014/main" xmlns="" id="{11F665E1-04E0-474C-9400-6CB20B211564}"/>
              </a:ext>
            </a:extLst>
          </p:cNvPr>
          <p:cNvSpPr>
            <a:spLocks noGrp="1" noChangeArrowheads="1"/>
          </p:cNvSpPr>
          <p:nvPr>
            <p:ph type="body" idx="1"/>
          </p:nvPr>
        </p:nvSpPr>
        <p:spPr bwMode="auto">
          <a:xfrm>
            <a:off x="177800" y="1652588"/>
            <a:ext cx="8785225" cy="44069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29" tIns="45714" rIns="91429" bIns="45714"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5364" name="Rectangle 4">
            <a:extLst>
              <a:ext uri="{FF2B5EF4-FFF2-40B4-BE49-F238E27FC236}">
                <a16:creationId xmlns:a16="http://schemas.microsoft.com/office/drawing/2014/main" xmlns="" id="{7ABDBD60-66DE-435C-8971-F2778162582C}"/>
              </a:ext>
            </a:extLst>
          </p:cNvPr>
          <p:cNvSpPr>
            <a:spLocks noGrp="1" noChangeArrowheads="1"/>
          </p:cNvSpPr>
          <p:nvPr>
            <p:ph type="dt" sz="half" idx="2"/>
          </p:nvPr>
        </p:nvSpPr>
        <p:spPr bwMode="auto">
          <a:xfrm>
            <a:off x="153988" y="6248400"/>
            <a:ext cx="19050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29" tIns="45714" rIns="91429" bIns="45714" numCol="1" anchor="t" anchorCtr="0" compatLnSpc="1">
            <a:prstTxWarp prst="textNoShape">
              <a:avLst/>
            </a:prstTxWarp>
          </a:bodyPr>
          <a:lstStyle>
            <a:lvl1pPr eaLnBrk="0" hangingPunct="0">
              <a:defRPr sz="1300"/>
            </a:lvl1pPr>
          </a:lstStyle>
          <a:p>
            <a:pPr>
              <a:defRPr/>
            </a:pPr>
            <a:endParaRPr lang="en-US" altLang="en-US"/>
          </a:p>
        </p:txBody>
      </p:sp>
      <p:sp>
        <p:nvSpPr>
          <p:cNvPr id="15365" name="Rectangle 5">
            <a:extLst>
              <a:ext uri="{FF2B5EF4-FFF2-40B4-BE49-F238E27FC236}">
                <a16:creationId xmlns:a16="http://schemas.microsoft.com/office/drawing/2014/main" xmlns="" id="{0AE51474-55CC-4CA1-A19C-BFDB237EDBCC}"/>
              </a:ext>
            </a:extLst>
          </p:cNvPr>
          <p:cNvSpPr>
            <a:spLocks noGrp="1" noChangeArrowheads="1"/>
          </p:cNvSpPr>
          <p:nvPr>
            <p:ph type="ftr" sz="quarter" idx="3"/>
          </p:nvPr>
        </p:nvSpPr>
        <p:spPr bwMode="auto">
          <a:xfrm>
            <a:off x="3157538" y="6248400"/>
            <a:ext cx="2894012"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29" tIns="45714" rIns="91429" bIns="45714" numCol="1" anchor="t" anchorCtr="0" compatLnSpc="1">
            <a:prstTxWarp prst="textNoShape">
              <a:avLst/>
            </a:prstTxWarp>
          </a:bodyPr>
          <a:lstStyle>
            <a:lvl1pPr algn="ctr" eaLnBrk="0" hangingPunct="0">
              <a:defRPr sz="1300"/>
            </a:lvl1pPr>
          </a:lstStyle>
          <a:p>
            <a:pPr>
              <a:defRPr/>
            </a:pPr>
            <a:endParaRPr lang="en-US" altLang="en-US"/>
          </a:p>
        </p:txBody>
      </p:sp>
      <p:sp>
        <p:nvSpPr>
          <p:cNvPr id="15366" name="Rectangle 6">
            <a:extLst>
              <a:ext uri="{FF2B5EF4-FFF2-40B4-BE49-F238E27FC236}">
                <a16:creationId xmlns:a16="http://schemas.microsoft.com/office/drawing/2014/main" xmlns="" id="{613C59EE-5AC7-4787-A474-86AE94011B51}"/>
              </a:ext>
            </a:extLst>
          </p:cNvPr>
          <p:cNvSpPr>
            <a:spLocks noGrp="1" noChangeArrowheads="1"/>
          </p:cNvSpPr>
          <p:nvPr>
            <p:ph type="sldNum" sz="quarter" idx="4"/>
          </p:nvPr>
        </p:nvSpPr>
        <p:spPr bwMode="auto">
          <a:xfrm>
            <a:off x="7070725" y="6221413"/>
            <a:ext cx="19050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29" tIns="45714" rIns="91429" bIns="45714" numCol="1" anchor="t" anchorCtr="0" compatLnSpc="1">
            <a:prstTxWarp prst="textNoShape">
              <a:avLst/>
            </a:prstTxWarp>
          </a:bodyPr>
          <a:lstStyle>
            <a:lvl1pPr algn="r" eaLnBrk="0" hangingPunct="0">
              <a:defRPr sz="1300" smtClean="0"/>
            </a:lvl1pPr>
          </a:lstStyle>
          <a:p>
            <a:pPr>
              <a:defRPr/>
            </a:pPr>
            <a:fld id="{6CD0A7E6-A2D4-4F1D-9464-79700757F334}"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719"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0" fontAlgn="base" hangingPunct="0">
        <a:spcBef>
          <a:spcPct val="0"/>
        </a:spcBef>
        <a:spcAft>
          <a:spcPct val="0"/>
        </a:spcAft>
        <a:defRPr sz="3600" b="1" kern="1200">
          <a:solidFill>
            <a:schemeClr val="tx2"/>
          </a:solidFill>
          <a:latin typeface="+mj-lt"/>
          <a:ea typeface="+mj-ea"/>
          <a:cs typeface="+mj-cs"/>
        </a:defRPr>
      </a:lvl1pPr>
      <a:lvl2pPr algn="l" rtl="0" eaLnBrk="0" fontAlgn="base" hangingPunct="0">
        <a:spcBef>
          <a:spcPct val="0"/>
        </a:spcBef>
        <a:spcAft>
          <a:spcPct val="0"/>
        </a:spcAft>
        <a:defRPr sz="3600" b="1">
          <a:solidFill>
            <a:schemeClr val="tx2"/>
          </a:solidFill>
          <a:latin typeface="Arial" panose="020B0604020202020204" pitchFamily="34" charset="0"/>
        </a:defRPr>
      </a:lvl2pPr>
      <a:lvl3pPr algn="l" rtl="0" eaLnBrk="0" fontAlgn="base" hangingPunct="0">
        <a:spcBef>
          <a:spcPct val="0"/>
        </a:spcBef>
        <a:spcAft>
          <a:spcPct val="0"/>
        </a:spcAft>
        <a:defRPr sz="3600" b="1">
          <a:solidFill>
            <a:schemeClr val="tx2"/>
          </a:solidFill>
          <a:latin typeface="Arial" panose="020B0604020202020204" pitchFamily="34" charset="0"/>
        </a:defRPr>
      </a:lvl3pPr>
      <a:lvl4pPr algn="l" rtl="0" eaLnBrk="0" fontAlgn="base" hangingPunct="0">
        <a:spcBef>
          <a:spcPct val="0"/>
        </a:spcBef>
        <a:spcAft>
          <a:spcPct val="0"/>
        </a:spcAft>
        <a:defRPr sz="3600" b="1">
          <a:solidFill>
            <a:schemeClr val="tx2"/>
          </a:solidFill>
          <a:latin typeface="Arial" panose="020B0604020202020204" pitchFamily="34" charset="0"/>
        </a:defRPr>
      </a:lvl4pPr>
      <a:lvl5pPr algn="l" rtl="0" eaLnBrk="0" fontAlgn="base" hangingPunct="0">
        <a:spcBef>
          <a:spcPct val="0"/>
        </a:spcBef>
        <a:spcAft>
          <a:spcPct val="0"/>
        </a:spcAft>
        <a:defRPr sz="3600" b="1">
          <a:solidFill>
            <a:schemeClr val="tx2"/>
          </a:solidFill>
          <a:latin typeface="Arial" panose="020B0604020202020204" pitchFamily="34" charset="0"/>
        </a:defRPr>
      </a:lvl5pPr>
      <a:lvl6pPr marL="457200" algn="l" rtl="0" eaLnBrk="0" fontAlgn="base" hangingPunct="0">
        <a:spcBef>
          <a:spcPct val="0"/>
        </a:spcBef>
        <a:spcAft>
          <a:spcPct val="0"/>
        </a:spcAft>
        <a:defRPr sz="3600" b="1">
          <a:solidFill>
            <a:schemeClr val="tx2"/>
          </a:solidFill>
          <a:latin typeface="Arial" panose="020B0604020202020204" pitchFamily="34" charset="0"/>
        </a:defRPr>
      </a:lvl6pPr>
      <a:lvl7pPr marL="914400" algn="l" rtl="0" eaLnBrk="0" fontAlgn="base" hangingPunct="0">
        <a:spcBef>
          <a:spcPct val="0"/>
        </a:spcBef>
        <a:spcAft>
          <a:spcPct val="0"/>
        </a:spcAft>
        <a:defRPr sz="3600" b="1">
          <a:solidFill>
            <a:schemeClr val="tx2"/>
          </a:solidFill>
          <a:latin typeface="Arial" panose="020B0604020202020204" pitchFamily="34" charset="0"/>
        </a:defRPr>
      </a:lvl7pPr>
      <a:lvl8pPr marL="1371600" algn="l" rtl="0" eaLnBrk="0" fontAlgn="base" hangingPunct="0">
        <a:spcBef>
          <a:spcPct val="0"/>
        </a:spcBef>
        <a:spcAft>
          <a:spcPct val="0"/>
        </a:spcAft>
        <a:defRPr sz="3600" b="1">
          <a:solidFill>
            <a:schemeClr val="tx2"/>
          </a:solidFill>
          <a:latin typeface="Arial" panose="020B0604020202020204" pitchFamily="34" charset="0"/>
        </a:defRPr>
      </a:lvl8pPr>
      <a:lvl9pPr marL="1828800" algn="l" rtl="0" eaLnBrk="0" fontAlgn="base" hangingPunct="0">
        <a:spcBef>
          <a:spcPct val="0"/>
        </a:spcBef>
        <a:spcAft>
          <a:spcPct val="0"/>
        </a:spcAft>
        <a:defRPr sz="3600" b="1">
          <a:solidFill>
            <a:schemeClr val="tx2"/>
          </a:solidFill>
          <a:latin typeface="Arial" panose="020B0604020202020204" pitchFamily="34" charset="0"/>
        </a:defRPr>
      </a:lvl9pPr>
    </p:titleStyle>
    <p:bodyStyle>
      <a:lvl1pPr marL="342900" indent="-342900" algn="l" rtl="0" eaLnBrk="0" fontAlgn="base" hangingPunct="0">
        <a:spcBef>
          <a:spcPct val="20000"/>
        </a:spcBef>
        <a:spcAft>
          <a:spcPct val="0"/>
        </a:spcAft>
        <a:buChar char="•"/>
        <a:defRPr sz="29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5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2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xmlns="" id="{4F1E7150-8384-447B-842C-73555F3140CC}"/>
              </a:ext>
            </a:extLst>
          </p:cNvPr>
          <p:cNvSpPr>
            <a:spLocks noGrp="1" noChangeArrowheads="1"/>
          </p:cNvSpPr>
          <p:nvPr>
            <p:ph type="ctrTitle"/>
          </p:nvPr>
        </p:nvSpPr>
        <p:spPr/>
        <p:txBody>
          <a:bodyPr/>
          <a:lstStyle/>
          <a:p>
            <a:r>
              <a:rPr lang="en-US" altLang="en-US" dirty="0"/>
              <a:t>Hold on!...</a:t>
            </a:r>
            <a:br>
              <a:rPr lang="en-US" altLang="en-US" dirty="0"/>
            </a:br>
            <a:r>
              <a:rPr lang="en-US" altLang="en-US" dirty="0"/>
              <a:t>		Loosely</a:t>
            </a:r>
          </a:p>
        </p:txBody>
      </p:sp>
      <p:sp>
        <p:nvSpPr>
          <p:cNvPr id="6147" name="Rectangle 3">
            <a:extLst>
              <a:ext uri="{FF2B5EF4-FFF2-40B4-BE49-F238E27FC236}">
                <a16:creationId xmlns:a16="http://schemas.microsoft.com/office/drawing/2014/main" xmlns="" id="{46AE3F55-142F-4768-BEE5-055107A3DEA8}"/>
              </a:ext>
            </a:extLst>
          </p:cNvPr>
          <p:cNvSpPr>
            <a:spLocks noGrp="1" noChangeArrowheads="1"/>
          </p:cNvSpPr>
          <p:nvPr>
            <p:ph type="subTitle" idx="1"/>
          </p:nvPr>
        </p:nvSpPr>
        <p:spPr/>
        <p:txBody>
          <a:bodyPr/>
          <a:lstStyle/>
          <a:p>
            <a:pPr defTabSz="1014413"/>
            <a:r>
              <a:rPr lang="en-US" altLang="en-US" dirty="0"/>
              <a:t>I Corinthians 7:25-35</a:t>
            </a:r>
          </a:p>
        </p:txBody>
      </p:sp>
      <p:sp>
        <p:nvSpPr>
          <p:cNvPr id="6148" name="Text Box 4">
            <a:extLst>
              <a:ext uri="{FF2B5EF4-FFF2-40B4-BE49-F238E27FC236}">
                <a16:creationId xmlns:a16="http://schemas.microsoft.com/office/drawing/2014/main" xmlns="" id="{1013A533-0DFA-4733-8C1F-4B78E9BB1C57}"/>
              </a:ext>
            </a:extLst>
          </p:cNvPr>
          <p:cNvSpPr txBox="1">
            <a:spLocks noChangeArrowheads="1"/>
          </p:cNvSpPr>
          <p:nvPr/>
        </p:nvSpPr>
        <p:spPr bwMode="auto">
          <a:xfrm>
            <a:off x="960438" y="6237288"/>
            <a:ext cx="6934200" cy="327025"/>
          </a:xfrm>
          <a:prstGeom prst="rect">
            <a:avLst/>
          </a:prstGeom>
          <a:noFill/>
          <a:ln>
            <a:noFill/>
          </a:ln>
          <a:effectLst/>
          <a:extLst>
            <a:ext uri="{909E8E84-426E-40DD-AFC4-6F175D3DCCD1}">
              <a14:hiddenFill xmlns:a14="http://schemas.microsoft.com/office/drawing/2010/main" xmlns="">
                <a:solidFill>
                  <a:schemeClr val="tx1"/>
                </a:solidFill>
              </a14:hiddenFill>
            </a:ext>
            <a:ext uri="{91240B29-F687-4F45-9708-019B960494DF}">
              <a14:hiddenLine xmlns:a14="http://schemas.microsoft.com/office/drawing/2010/main" xmlns="" w="9525">
                <a:solidFill>
                  <a:schemeClr val="bg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82468" tIns="41234" rIns="82468" bIns="41234">
            <a:spAutoFit/>
          </a:bodyPr>
          <a:lstStyle>
            <a:lvl1pPr defTabSz="825500">
              <a:defRPr>
                <a:solidFill>
                  <a:schemeClr val="tx1"/>
                </a:solidFill>
                <a:latin typeface="Arial" panose="020B0604020202020204" pitchFamily="34" charset="0"/>
              </a:defRPr>
            </a:lvl1pPr>
            <a:lvl2pPr marL="742950" indent="-285750" defTabSz="825500">
              <a:defRPr>
                <a:solidFill>
                  <a:schemeClr val="tx1"/>
                </a:solidFill>
                <a:latin typeface="Arial" panose="020B0604020202020204" pitchFamily="34" charset="0"/>
              </a:defRPr>
            </a:lvl2pPr>
            <a:lvl3pPr marL="1143000" indent="-228600" defTabSz="825500">
              <a:defRPr>
                <a:solidFill>
                  <a:schemeClr val="tx1"/>
                </a:solidFill>
                <a:latin typeface="Arial" panose="020B0604020202020204" pitchFamily="34" charset="0"/>
              </a:defRPr>
            </a:lvl3pPr>
            <a:lvl4pPr marL="1600200" indent="-228600" defTabSz="825500">
              <a:defRPr>
                <a:solidFill>
                  <a:schemeClr val="tx1"/>
                </a:solidFill>
                <a:latin typeface="Arial" panose="020B0604020202020204" pitchFamily="34" charset="0"/>
              </a:defRPr>
            </a:lvl4pPr>
            <a:lvl5pPr marL="2057400" indent="-228600" defTabSz="825500">
              <a:defRPr>
                <a:solidFill>
                  <a:schemeClr val="tx1"/>
                </a:solidFill>
                <a:latin typeface="Arial" panose="020B0604020202020204" pitchFamily="34" charset="0"/>
              </a:defRPr>
            </a:lvl5pPr>
            <a:lvl6pPr marL="2514600" indent="-228600" defTabSz="825500" eaLnBrk="0" fontAlgn="base" hangingPunct="0">
              <a:spcBef>
                <a:spcPct val="0"/>
              </a:spcBef>
              <a:spcAft>
                <a:spcPct val="0"/>
              </a:spcAft>
              <a:defRPr>
                <a:solidFill>
                  <a:schemeClr val="tx1"/>
                </a:solidFill>
                <a:latin typeface="Arial" panose="020B0604020202020204" pitchFamily="34" charset="0"/>
              </a:defRPr>
            </a:lvl6pPr>
            <a:lvl7pPr marL="2971800" indent="-228600" defTabSz="825500" eaLnBrk="0" fontAlgn="base" hangingPunct="0">
              <a:spcBef>
                <a:spcPct val="0"/>
              </a:spcBef>
              <a:spcAft>
                <a:spcPct val="0"/>
              </a:spcAft>
              <a:defRPr>
                <a:solidFill>
                  <a:schemeClr val="tx1"/>
                </a:solidFill>
                <a:latin typeface="Arial" panose="020B0604020202020204" pitchFamily="34" charset="0"/>
              </a:defRPr>
            </a:lvl7pPr>
            <a:lvl8pPr marL="3429000" indent="-228600" defTabSz="825500" eaLnBrk="0" fontAlgn="base" hangingPunct="0">
              <a:spcBef>
                <a:spcPct val="0"/>
              </a:spcBef>
              <a:spcAft>
                <a:spcPct val="0"/>
              </a:spcAft>
              <a:defRPr>
                <a:solidFill>
                  <a:schemeClr val="tx1"/>
                </a:solidFill>
                <a:latin typeface="Arial" panose="020B0604020202020204" pitchFamily="34" charset="0"/>
              </a:defRPr>
            </a:lvl8pPr>
            <a:lvl9pPr marL="3886200" indent="-228600" defTabSz="825500" eaLnBrk="0" fontAlgn="base" hangingPunct="0">
              <a:spcBef>
                <a:spcPct val="0"/>
              </a:spcBef>
              <a:spcAft>
                <a:spcPct val="0"/>
              </a:spcAft>
              <a:defRPr>
                <a:solidFill>
                  <a:schemeClr val="tx1"/>
                </a:solidFill>
                <a:latin typeface="Arial" panose="020B0604020202020204" pitchFamily="34" charset="0"/>
              </a:defRPr>
            </a:lvl9pPr>
          </a:lstStyle>
          <a:p>
            <a:pPr algn="ctr">
              <a:spcBef>
                <a:spcPct val="50000"/>
              </a:spcBef>
            </a:pPr>
            <a:endParaRPr lang="en-US" altLang="en-US" sz="1600" i="1">
              <a:latin typeface="Tahoma" panose="020B0604030504040204"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xmlns="" id="{68564F37-9FA3-44DD-AA2F-A05ABA07CC8C}"/>
              </a:ext>
            </a:extLst>
          </p:cNvPr>
          <p:cNvSpPr>
            <a:spLocks noGrp="1" noChangeArrowheads="1"/>
          </p:cNvSpPr>
          <p:nvPr>
            <p:ph type="title"/>
          </p:nvPr>
        </p:nvSpPr>
        <p:spPr/>
        <p:txBody>
          <a:bodyPr/>
          <a:lstStyle/>
          <a:p>
            <a:pPr eaLnBrk="1" hangingPunct="1"/>
            <a:endParaRPr lang="en-US" altLang="en-US"/>
          </a:p>
        </p:txBody>
      </p:sp>
      <p:sp>
        <p:nvSpPr>
          <p:cNvPr id="7171" name="Rectangle 3">
            <a:extLst>
              <a:ext uri="{FF2B5EF4-FFF2-40B4-BE49-F238E27FC236}">
                <a16:creationId xmlns:a16="http://schemas.microsoft.com/office/drawing/2014/main" xmlns="" id="{4FBFA723-3870-473B-B823-B72A32C9C6F1}"/>
              </a:ext>
            </a:extLst>
          </p:cNvPr>
          <p:cNvSpPr>
            <a:spLocks noGrp="1" noChangeArrowheads="1"/>
          </p:cNvSpPr>
          <p:nvPr>
            <p:ph type="body" idx="1"/>
          </p:nvPr>
        </p:nvSpPr>
        <p:spPr>
          <a:xfrm>
            <a:off x="76200" y="1143000"/>
            <a:ext cx="8991600" cy="5562600"/>
          </a:xfrm>
        </p:spPr>
        <p:txBody>
          <a:bodyPr/>
          <a:lstStyle/>
          <a:p>
            <a:pPr eaLnBrk="1" hangingPunct="1">
              <a:lnSpc>
                <a:spcPct val="90000"/>
              </a:lnSpc>
              <a:buFontTx/>
              <a:buNone/>
            </a:pPr>
            <a:r>
              <a:rPr lang="en-US" altLang="en-US" sz="2800" i="1"/>
              <a:t>I Cor. 7:25  Now concerning virgins: I have no commandment from the Lord; yet I give judgment as one whom the Lord in His mercy has made trustworthy.</a:t>
            </a:r>
          </a:p>
          <a:p>
            <a:pPr eaLnBrk="1" hangingPunct="1">
              <a:lnSpc>
                <a:spcPct val="90000"/>
              </a:lnSpc>
              <a:buFontTx/>
              <a:buNone/>
            </a:pPr>
            <a:r>
              <a:rPr lang="en-US" altLang="en-US" sz="2800" i="1"/>
              <a:t> 26 I suppose therefore that this is good because of the present distress--that it is good for a man to remain as he is:</a:t>
            </a:r>
          </a:p>
          <a:p>
            <a:pPr eaLnBrk="1" hangingPunct="1">
              <a:lnSpc>
                <a:spcPct val="90000"/>
              </a:lnSpc>
              <a:buFontTx/>
              <a:buNone/>
            </a:pPr>
            <a:r>
              <a:rPr lang="en-US" altLang="en-US" sz="2800" i="1"/>
              <a:t> 27 Are you bound to a wife? Do not seek to be loosed. Are you loosed from a wife? Do not seek a wife.</a:t>
            </a:r>
          </a:p>
          <a:p>
            <a:pPr eaLnBrk="1" hangingPunct="1">
              <a:lnSpc>
                <a:spcPct val="90000"/>
              </a:lnSpc>
              <a:buFontTx/>
              <a:buNone/>
            </a:pPr>
            <a:r>
              <a:rPr lang="en-US" altLang="en-US" sz="2800" i="1"/>
              <a:t> 28 But even if you do marry, you have not sinned; and if a virgin marries, she has not sinned. Nevertheless such will have trouble in the flesh, but I would spare you.</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a:extLst>
              <a:ext uri="{FF2B5EF4-FFF2-40B4-BE49-F238E27FC236}">
                <a16:creationId xmlns:a16="http://schemas.microsoft.com/office/drawing/2014/main" xmlns="" id="{0B90A2DB-703B-4F0F-8D27-12B938C481BB}"/>
              </a:ext>
            </a:extLst>
          </p:cNvPr>
          <p:cNvSpPr>
            <a:spLocks noGrp="1" noChangeArrowheads="1"/>
          </p:cNvSpPr>
          <p:nvPr>
            <p:ph type="title"/>
          </p:nvPr>
        </p:nvSpPr>
        <p:spPr/>
        <p:txBody>
          <a:bodyPr/>
          <a:lstStyle/>
          <a:p>
            <a:pPr eaLnBrk="1" hangingPunct="1"/>
            <a:endParaRPr lang="en-US" altLang="en-US"/>
          </a:p>
        </p:txBody>
      </p:sp>
      <p:sp>
        <p:nvSpPr>
          <p:cNvPr id="8195" name="Rectangle 3">
            <a:extLst>
              <a:ext uri="{FF2B5EF4-FFF2-40B4-BE49-F238E27FC236}">
                <a16:creationId xmlns:a16="http://schemas.microsoft.com/office/drawing/2014/main" xmlns="" id="{1EB30103-21A7-4C5C-9959-51C973C27F5F}"/>
              </a:ext>
            </a:extLst>
          </p:cNvPr>
          <p:cNvSpPr>
            <a:spLocks noGrp="1" noChangeArrowheads="1"/>
          </p:cNvSpPr>
          <p:nvPr>
            <p:ph type="body" idx="1"/>
          </p:nvPr>
        </p:nvSpPr>
        <p:spPr>
          <a:xfrm>
            <a:off x="152400" y="533400"/>
            <a:ext cx="8839200" cy="6172200"/>
          </a:xfrm>
        </p:spPr>
        <p:txBody>
          <a:bodyPr/>
          <a:lstStyle/>
          <a:p>
            <a:pPr eaLnBrk="1" hangingPunct="1">
              <a:lnSpc>
                <a:spcPct val="90000"/>
              </a:lnSpc>
              <a:buFontTx/>
              <a:buNone/>
            </a:pPr>
            <a:endParaRPr lang="en-US" altLang="en-US" sz="2800"/>
          </a:p>
          <a:p>
            <a:pPr eaLnBrk="1" hangingPunct="1">
              <a:lnSpc>
                <a:spcPct val="90000"/>
              </a:lnSpc>
              <a:buFontTx/>
              <a:buNone/>
            </a:pPr>
            <a:endParaRPr lang="en-US" altLang="en-US" sz="2800"/>
          </a:p>
          <a:p>
            <a:pPr eaLnBrk="1" hangingPunct="1">
              <a:lnSpc>
                <a:spcPct val="90000"/>
              </a:lnSpc>
              <a:buFontTx/>
              <a:buNone/>
            </a:pPr>
            <a:r>
              <a:rPr lang="en-US" altLang="en-US" sz="2800"/>
              <a:t>Jer 16:</a:t>
            </a:r>
            <a:r>
              <a:rPr lang="en-US" altLang="en-US" sz="2800" i="1"/>
              <a:t>2 "You shall not take a wife, nor shall you have sons or daughters in this place."</a:t>
            </a:r>
          </a:p>
          <a:p>
            <a:pPr eaLnBrk="1" hangingPunct="1">
              <a:lnSpc>
                <a:spcPct val="90000"/>
              </a:lnSpc>
              <a:buFontTx/>
              <a:buNone/>
            </a:pPr>
            <a:r>
              <a:rPr lang="en-US" altLang="en-US" sz="2800" i="1"/>
              <a:t> 3 For thus says the LORD concerning the sons and daughters who are born in this place, and concerning their mothers who bore them and their fathers who begot them in this land:</a:t>
            </a:r>
          </a:p>
          <a:p>
            <a:pPr eaLnBrk="1" hangingPunct="1">
              <a:lnSpc>
                <a:spcPct val="90000"/>
              </a:lnSpc>
              <a:buFontTx/>
              <a:buNone/>
            </a:pPr>
            <a:r>
              <a:rPr lang="en-US" altLang="en-US" sz="2800" i="1"/>
              <a:t> 4 "They shall die gruesome deaths; they shall not be lamented nor shall they be buried, but they shall be like refuse on the face of the earth. They shall be consumed by the sword and by famine, and their corpses shall be meat for the birds of heaven and for the beasts of the earth."</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xmlns="" id="{407B6099-866C-4170-A44F-3E96A7A92161}"/>
              </a:ext>
            </a:extLst>
          </p:cNvPr>
          <p:cNvSpPr>
            <a:spLocks noGrp="1" noChangeArrowheads="1"/>
          </p:cNvSpPr>
          <p:nvPr>
            <p:ph type="title"/>
          </p:nvPr>
        </p:nvSpPr>
        <p:spPr/>
        <p:txBody>
          <a:bodyPr/>
          <a:lstStyle/>
          <a:p>
            <a:pPr eaLnBrk="1" hangingPunct="1"/>
            <a:r>
              <a:rPr lang="en-US" altLang="en-US"/>
              <a:t>“I give judgment” (:25)</a:t>
            </a:r>
          </a:p>
        </p:txBody>
      </p:sp>
      <p:sp>
        <p:nvSpPr>
          <p:cNvPr id="5123" name="Rectangle 3">
            <a:extLst>
              <a:ext uri="{FF2B5EF4-FFF2-40B4-BE49-F238E27FC236}">
                <a16:creationId xmlns:a16="http://schemas.microsoft.com/office/drawing/2014/main" xmlns="" id="{52EB157F-D154-4874-B4DA-6C9FDD37F3E1}"/>
              </a:ext>
            </a:extLst>
          </p:cNvPr>
          <p:cNvSpPr>
            <a:spLocks noGrp="1" noChangeArrowheads="1"/>
          </p:cNvSpPr>
          <p:nvPr>
            <p:ph type="body" idx="1"/>
          </p:nvPr>
        </p:nvSpPr>
        <p:spPr>
          <a:xfrm>
            <a:off x="228600" y="1600200"/>
            <a:ext cx="8763000" cy="4983163"/>
          </a:xfrm>
        </p:spPr>
        <p:txBody>
          <a:bodyPr/>
          <a:lstStyle/>
          <a:p>
            <a:pPr eaLnBrk="1" hangingPunct="1"/>
            <a:r>
              <a:rPr lang="en-US" altLang="en-US"/>
              <a:t>“Is it wise?”</a:t>
            </a:r>
          </a:p>
          <a:p>
            <a:pPr eaLnBrk="1" hangingPunct="1"/>
            <a:r>
              <a:rPr lang="en-US" altLang="en-US"/>
              <a:t>“What will be the ripple effect on others?”</a:t>
            </a:r>
          </a:p>
          <a:p>
            <a:pPr eaLnBrk="1" hangingPunct="1"/>
            <a:r>
              <a:rPr lang="en-US" altLang="en-US"/>
              <a:t>“Where will this lead me and what will I encounter down the line?”</a:t>
            </a:r>
          </a:p>
          <a:p>
            <a:pPr eaLnBrk="1" hangingPunct="1"/>
            <a:r>
              <a:rPr lang="en-US" altLang="en-US"/>
              <a:t>“Will it enhance my spirituality or make it harder?”</a:t>
            </a:r>
          </a:p>
          <a:p>
            <a:pPr eaLnBrk="1" hangingPunct="1"/>
            <a:r>
              <a:rPr lang="en-US" altLang="en-US"/>
              <a:t>“Is it something that will lead me closer to God?”</a:t>
            </a:r>
          </a:p>
          <a:p>
            <a:pPr eaLnBrk="1" hangingPunct="1"/>
            <a:r>
              <a:rPr lang="en-US" altLang="en-US"/>
              <a:t>“It may be lawful but will it be helpful?”</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5123">
                                            <p:txEl>
                                              <p:pRg st="0" end="0"/>
                                            </p:txEl>
                                          </p:spTgt>
                                        </p:tgtEl>
                                        <p:attrNameLst>
                                          <p:attrName>style.visibility</p:attrName>
                                        </p:attrNameLst>
                                      </p:cBhvr>
                                      <p:to>
                                        <p:strVal val="visible"/>
                                      </p:to>
                                    </p:set>
                                    <p:animEffect transition="in" filter="dissolve">
                                      <p:cBhvr>
                                        <p:cTn id="7" dur="500"/>
                                        <p:tgtEl>
                                          <p:spTgt spid="5123">
                                            <p:txEl>
                                              <p:pRg st="0" end="0"/>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5123">
                                            <p:txEl>
                                              <p:pRg st="1" end="1"/>
                                            </p:txEl>
                                          </p:spTgt>
                                        </p:tgtEl>
                                        <p:attrNameLst>
                                          <p:attrName>style.visibility</p:attrName>
                                        </p:attrNameLst>
                                      </p:cBhvr>
                                      <p:to>
                                        <p:strVal val="visible"/>
                                      </p:to>
                                    </p:set>
                                    <p:animEffect transition="in" filter="dissolve">
                                      <p:cBhvr>
                                        <p:cTn id="10" dur="500"/>
                                        <p:tgtEl>
                                          <p:spTgt spid="5123">
                                            <p:txEl>
                                              <p:pRg st="1" end="1"/>
                                            </p:txEl>
                                          </p:spTgt>
                                        </p:tgtEl>
                                      </p:cBhvr>
                                    </p:animEffect>
                                  </p:childTnLst>
                                </p:cTn>
                              </p:par>
                              <p:par>
                                <p:cTn id="11" presetID="9" presetClass="entr" presetSubtype="0" fill="hold" nodeType="withEffect">
                                  <p:stCondLst>
                                    <p:cond delay="0"/>
                                  </p:stCondLst>
                                  <p:childTnLst>
                                    <p:set>
                                      <p:cBhvr>
                                        <p:cTn id="12" dur="1" fill="hold">
                                          <p:stCondLst>
                                            <p:cond delay="0"/>
                                          </p:stCondLst>
                                        </p:cTn>
                                        <p:tgtEl>
                                          <p:spTgt spid="5123">
                                            <p:txEl>
                                              <p:pRg st="2" end="2"/>
                                            </p:txEl>
                                          </p:spTgt>
                                        </p:tgtEl>
                                        <p:attrNameLst>
                                          <p:attrName>style.visibility</p:attrName>
                                        </p:attrNameLst>
                                      </p:cBhvr>
                                      <p:to>
                                        <p:strVal val="visible"/>
                                      </p:to>
                                    </p:set>
                                    <p:animEffect transition="in" filter="dissolve">
                                      <p:cBhvr>
                                        <p:cTn id="13" dur="500"/>
                                        <p:tgtEl>
                                          <p:spTgt spid="5123">
                                            <p:txEl>
                                              <p:pRg st="2" end="2"/>
                                            </p:txEl>
                                          </p:spTgt>
                                        </p:tgtEl>
                                      </p:cBhvr>
                                    </p:animEffect>
                                  </p:childTnLst>
                                </p:cTn>
                              </p:par>
                              <p:par>
                                <p:cTn id="14" presetID="9" presetClass="entr" presetSubtype="0" fill="hold" nodeType="withEffect">
                                  <p:stCondLst>
                                    <p:cond delay="0"/>
                                  </p:stCondLst>
                                  <p:childTnLst>
                                    <p:set>
                                      <p:cBhvr>
                                        <p:cTn id="15" dur="1" fill="hold">
                                          <p:stCondLst>
                                            <p:cond delay="0"/>
                                          </p:stCondLst>
                                        </p:cTn>
                                        <p:tgtEl>
                                          <p:spTgt spid="5123">
                                            <p:txEl>
                                              <p:pRg st="3" end="3"/>
                                            </p:txEl>
                                          </p:spTgt>
                                        </p:tgtEl>
                                        <p:attrNameLst>
                                          <p:attrName>style.visibility</p:attrName>
                                        </p:attrNameLst>
                                      </p:cBhvr>
                                      <p:to>
                                        <p:strVal val="visible"/>
                                      </p:to>
                                    </p:set>
                                    <p:animEffect transition="in" filter="dissolve">
                                      <p:cBhvr>
                                        <p:cTn id="16" dur="500"/>
                                        <p:tgtEl>
                                          <p:spTgt spid="5123">
                                            <p:txEl>
                                              <p:pRg st="3" end="3"/>
                                            </p:txEl>
                                          </p:spTgt>
                                        </p:tgtEl>
                                      </p:cBhvr>
                                    </p:animEffect>
                                  </p:childTnLst>
                                </p:cTn>
                              </p:par>
                              <p:par>
                                <p:cTn id="17" presetID="9" presetClass="entr" presetSubtype="0" fill="hold" nodeType="withEffect">
                                  <p:stCondLst>
                                    <p:cond delay="0"/>
                                  </p:stCondLst>
                                  <p:childTnLst>
                                    <p:set>
                                      <p:cBhvr>
                                        <p:cTn id="18" dur="1" fill="hold">
                                          <p:stCondLst>
                                            <p:cond delay="0"/>
                                          </p:stCondLst>
                                        </p:cTn>
                                        <p:tgtEl>
                                          <p:spTgt spid="5123">
                                            <p:txEl>
                                              <p:pRg st="4" end="4"/>
                                            </p:txEl>
                                          </p:spTgt>
                                        </p:tgtEl>
                                        <p:attrNameLst>
                                          <p:attrName>style.visibility</p:attrName>
                                        </p:attrNameLst>
                                      </p:cBhvr>
                                      <p:to>
                                        <p:strVal val="visible"/>
                                      </p:to>
                                    </p:set>
                                    <p:animEffect transition="in" filter="dissolve">
                                      <p:cBhvr>
                                        <p:cTn id="19" dur="500"/>
                                        <p:tgtEl>
                                          <p:spTgt spid="5123">
                                            <p:txEl>
                                              <p:pRg st="4" end="4"/>
                                            </p:txEl>
                                          </p:spTgt>
                                        </p:tgtEl>
                                      </p:cBhvr>
                                    </p:animEffect>
                                  </p:childTnLst>
                                </p:cTn>
                              </p:par>
                              <p:par>
                                <p:cTn id="20" presetID="9" presetClass="entr" presetSubtype="0" fill="hold" nodeType="withEffect">
                                  <p:stCondLst>
                                    <p:cond delay="0"/>
                                  </p:stCondLst>
                                  <p:childTnLst>
                                    <p:set>
                                      <p:cBhvr>
                                        <p:cTn id="21" dur="1" fill="hold">
                                          <p:stCondLst>
                                            <p:cond delay="0"/>
                                          </p:stCondLst>
                                        </p:cTn>
                                        <p:tgtEl>
                                          <p:spTgt spid="5123">
                                            <p:txEl>
                                              <p:pRg st="5" end="5"/>
                                            </p:txEl>
                                          </p:spTgt>
                                        </p:tgtEl>
                                        <p:attrNameLst>
                                          <p:attrName>style.visibility</p:attrName>
                                        </p:attrNameLst>
                                      </p:cBhvr>
                                      <p:to>
                                        <p:strVal val="visible"/>
                                      </p:to>
                                    </p:set>
                                    <p:animEffect transition="in" filter="dissolve">
                                      <p:cBhvr>
                                        <p:cTn id="22" dur="500"/>
                                        <p:tgtEl>
                                          <p:spTgt spid="512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a:extLst>
              <a:ext uri="{FF2B5EF4-FFF2-40B4-BE49-F238E27FC236}">
                <a16:creationId xmlns:a16="http://schemas.microsoft.com/office/drawing/2014/main" xmlns="" id="{B2A0A402-E3F8-4E86-B3C0-08657748639C}"/>
              </a:ext>
            </a:extLst>
          </p:cNvPr>
          <p:cNvSpPr>
            <a:spLocks noGrp="1" noChangeArrowheads="1"/>
          </p:cNvSpPr>
          <p:nvPr>
            <p:ph type="title"/>
          </p:nvPr>
        </p:nvSpPr>
        <p:spPr/>
        <p:txBody>
          <a:bodyPr/>
          <a:lstStyle/>
          <a:p>
            <a:pPr eaLnBrk="1" hangingPunct="1"/>
            <a:r>
              <a:rPr lang="en-US" altLang="en-US"/>
              <a:t>“I give judgment” (:25)</a:t>
            </a:r>
          </a:p>
        </p:txBody>
      </p:sp>
      <p:sp>
        <p:nvSpPr>
          <p:cNvPr id="6147" name="Rectangle 3">
            <a:extLst>
              <a:ext uri="{FF2B5EF4-FFF2-40B4-BE49-F238E27FC236}">
                <a16:creationId xmlns:a16="http://schemas.microsoft.com/office/drawing/2014/main" xmlns="" id="{5230D96C-BC13-4490-B968-4BCD2612840F}"/>
              </a:ext>
            </a:extLst>
          </p:cNvPr>
          <p:cNvSpPr>
            <a:spLocks noGrp="1" noChangeArrowheads="1"/>
          </p:cNvSpPr>
          <p:nvPr>
            <p:ph type="body" idx="1"/>
          </p:nvPr>
        </p:nvSpPr>
        <p:spPr>
          <a:xfrm>
            <a:off x="152400" y="1600200"/>
            <a:ext cx="8915400" cy="4983163"/>
          </a:xfrm>
        </p:spPr>
        <p:txBody>
          <a:bodyPr/>
          <a:lstStyle/>
          <a:p>
            <a:pPr eaLnBrk="1" hangingPunct="1"/>
            <a:r>
              <a:rPr lang="en-US" altLang="en-US" dirty="0"/>
              <a:t>“Should I work here?”</a:t>
            </a:r>
          </a:p>
          <a:p>
            <a:pPr eaLnBrk="1" hangingPunct="1"/>
            <a:r>
              <a:rPr lang="en-US" altLang="en-US" dirty="0"/>
              <a:t>“Should I go to school here?”</a:t>
            </a:r>
          </a:p>
          <a:p>
            <a:pPr eaLnBrk="1" hangingPunct="1"/>
            <a:r>
              <a:rPr lang="en-US" altLang="en-US" dirty="0"/>
              <a:t>“Should I vacation there?”</a:t>
            </a:r>
          </a:p>
          <a:p>
            <a:pPr eaLnBrk="1" hangingPunct="1"/>
            <a:r>
              <a:rPr lang="en-US" altLang="en-US" dirty="0"/>
              <a:t>“Should I wear this?”</a:t>
            </a:r>
          </a:p>
          <a:p>
            <a:pPr eaLnBrk="1" hangingPunct="1"/>
            <a:r>
              <a:rPr lang="en-US" altLang="en-US" dirty="0"/>
              <a:t>“Should I see this?”</a:t>
            </a:r>
          </a:p>
          <a:p>
            <a:pPr eaLnBrk="1" hangingPunct="1"/>
            <a:r>
              <a:rPr lang="en-US" altLang="en-US" dirty="0"/>
              <a:t>“Should I buy this?”</a:t>
            </a:r>
          </a:p>
          <a:p>
            <a:pPr eaLnBrk="1" hangingPunct="1"/>
            <a:r>
              <a:rPr lang="en-US" altLang="en-US" dirty="0"/>
              <a:t>“Should I hang out with them?”</a:t>
            </a:r>
          </a:p>
          <a:p>
            <a:pPr eaLnBrk="1" hangingPunct="1"/>
            <a:r>
              <a:rPr lang="en-US" altLang="en-US" dirty="0"/>
              <a:t>“Should I have that app?”</a:t>
            </a:r>
          </a:p>
          <a:p>
            <a:pPr marL="0" indent="0" eaLnBrk="1" hangingPunct="1">
              <a:buNone/>
            </a:pPr>
            <a:endParaRPr lang="en-US" alt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xmlns="" id="{7D74147B-8969-4F61-988D-20A676704C75}"/>
              </a:ext>
            </a:extLst>
          </p:cNvPr>
          <p:cNvSpPr>
            <a:spLocks noGrp="1" noChangeArrowheads="1"/>
          </p:cNvSpPr>
          <p:nvPr>
            <p:ph type="title"/>
          </p:nvPr>
        </p:nvSpPr>
        <p:spPr>
          <a:xfrm>
            <a:off x="457200" y="274638"/>
            <a:ext cx="8077200" cy="1143000"/>
          </a:xfrm>
        </p:spPr>
        <p:txBody>
          <a:bodyPr/>
          <a:lstStyle/>
          <a:p>
            <a:pPr eaLnBrk="1" hangingPunct="1"/>
            <a:r>
              <a:rPr lang="en-US" altLang="en-US" dirty="0"/>
              <a:t>“The time is short” (:29)</a:t>
            </a:r>
          </a:p>
        </p:txBody>
      </p:sp>
      <p:sp>
        <p:nvSpPr>
          <p:cNvPr id="7171" name="Rectangle 3">
            <a:extLst>
              <a:ext uri="{FF2B5EF4-FFF2-40B4-BE49-F238E27FC236}">
                <a16:creationId xmlns:a16="http://schemas.microsoft.com/office/drawing/2014/main" xmlns="" id="{AAA53359-4FCA-4FBD-B2A0-14857B7E158C}"/>
              </a:ext>
            </a:extLst>
          </p:cNvPr>
          <p:cNvSpPr>
            <a:spLocks noGrp="1" noChangeArrowheads="1"/>
          </p:cNvSpPr>
          <p:nvPr>
            <p:ph type="body" idx="1"/>
          </p:nvPr>
        </p:nvSpPr>
        <p:spPr>
          <a:xfrm>
            <a:off x="152400" y="1676400"/>
            <a:ext cx="8839200" cy="4906963"/>
          </a:xfrm>
        </p:spPr>
        <p:txBody>
          <a:bodyPr/>
          <a:lstStyle/>
          <a:p>
            <a:pPr eaLnBrk="1" hangingPunct="1">
              <a:lnSpc>
                <a:spcPct val="90000"/>
              </a:lnSpc>
              <a:defRPr/>
            </a:pPr>
            <a:r>
              <a:rPr lang="en-US" altLang="en-US" i="1" dirty="0"/>
              <a:t>“Those who have wives should be as though they had none”</a:t>
            </a:r>
          </a:p>
          <a:p>
            <a:pPr marL="0" indent="0" eaLnBrk="1" hangingPunct="1">
              <a:lnSpc>
                <a:spcPct val="90000"/>
              </a:lnSpc>
              <a:buFontTx/>
              <a:buNone/>
              <a:defRPr/>
            </a:pPr>
            <a:endParaRPr lang="en-US" altLang="en-US" sz="1000" i="1" dirty="0"/>
          </a:p>
          <a:p>
            <a:pPr eaLnBrk="1" hangingPunct="1">
              <a:lnSpc>
                <a:spcPct val="90000"/>
              </a:lnSpc>
              <a:defRPr/>
            </a:pPr>
            <a:r>
              <a:rPr lang="en-US" altLang="en-US" i="1" dirty="0"/>
              <a:t>“Those who weep as though they did not weep, those who rejoice as though they did not rejoice”</a:t>
            </a:r>
          </a:p>
          <a:p>
            <a:pPr marL="0" indent="0" eaLnBrk="1" hangingPunct="1">
              <a:lnSpc>
                <a:spcPct val="90000"/>
              </a:lnSpc>
              <a:buFontTx/>
              <a:buNone/>
              <a:defRPr/>
            </a:pPr>
            <a:endParaRPr lang="en-US" altLang="en-US" sz="1000" i="1" dirty="0"/>
          </a:p>
          <a:p>
            <a:pPr eaLnBrk="1" hangingPunct="1">
              <a:lnSpc>
                <a:spcPct val="90000"/>
              </a:lnSpc>
              <a:defRPr/>
            </a:pPr>
            <a:r>
              <a:rPr lang="en-US" altLang="en-US" i="1" dirty="0"/>
              <a:t>“Those who buy as though they did not possess.”</a:t>
            </a:r>
          </a:p>
          <a:p>
            <a:pPr marL="0" indent="0" eaLnBrk="1" hangingPunct="1">
              <a:lnSpc>
                <a:spcPct val="90000"/>
              </a:lnSpc>
              <a:buFontTx/>
              <a:buNone/>
              <a:defRPr/>
            </a:pPr>
            <a:endParaRPr lang="en-US" altLang="en-US" sz="1000" i="1" dirty="0"/>
          </a:p>
          <a:p>
            <a:pPr eaLnBrk="1" hangingPunct="1">
              <a:lnSpc>
                <a:spcPct val="90000"/>
              </a:lnSpc>
              <a:defRPr/>
            </a:pPr>
            <a:r>
              <a:rPr lang="en-US" altLang="en-US" i="1" dirty="0"/>
              <a:t>“Those who use this world as not misusing it.”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dissolve">
                                      <p:cBhvr>
                                        <p:cTn id="7" dur="500"/>
                                        <p:tgtEl>
                                          <p:spTgt spid="717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nodeType="clickEffect">
                                  <p:stCondLst>
                                    <p:cond delay="0"/>
                                  </p:stCondLst>
                                  <p:childTnLst>
                                    <p:set>
                                      <p:cBhvr>
                                        <p:cTn id="11" dur="1" fill="hold">
                                          <p:stCondLst>
                                            <p:cond delay="0"/>
                                          </p:stCondLst>
                                        </p:cTn>
                                        <p:tgtEl>
                                          <p:spTgt spid="7171">
                                            <p:txEl>
                                              <p:pRg st="2" end="2"/>
                                            </p:txEl>
                                          </p:spTgt>
                                        </p:tgtEl>
                                        <p:attrNameLst>
                                          <p:attrName>style.visibility</p:attrName>
                                        </p:attrNameLst>
                                      </p:cBhvr>
                                      <p:to>
                                        <p:strVal val="visible"/>
                                      </p:to>
                                    </p:set>
                                    <p:animEffect transition="in" filter="dissolve">
                                      <p:cBhvr>
                                        <p:cTn id="12" dur="500"/>
                                        <p:tgtEl>
                                          <p:spTgt spid="7171">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nodeType="clickEffect">
                                  <p:stCondLst>
                                    <p:cond delay="0"/>
                                  </p:stCondLst>
                                  <p:childTnLst>
                                    <p:set>
                                      <p:cBhvr>
                                        <p:cTn id="16" dur="1" fill="hold">
                                          <p:stCondLst>
                                            <p:cond delay="0"/>
                                          </p:stCondLst>
                                        </p:cTn>
                                        <p:tgtEl>
                                          <p:spTgt spid="7171">
                                            <p:txEl>
                                              <p:pRg st="4" end="4"/>
                                            </p:txEl>
                                          </p:spTgt>
                                        </p:tgtEl>
                                        <p:attrNameLst>
                                          <p:attrName>style.visibility</p:attrName>
                                        </p:attrNameLst>
                                      </p:cBhvr>
                                      <p:to>
                                        <p:strVal val="visible"/>
                                      </p:to>
                                    </p:set>
                                    <p:animEffect transition="in" filter="dissolve">
                                      <p:cBhvr>
                                        <p:cTn id="17" dur="500"/>
                                        <p:tgtEl>
                                          <p:spTgt spid="7171">
                                            <p:txEl>
                                              <p:pRg st="4" end="4"/>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nodeType="clickEffect">
                                  <p:stCondLst>
                                    <p:cond delay="0"/>
                                  </p:stCondLst>
                                  <p:childTnLst>
                                    <p:set>
                                      <p:cBhvr>
                                        <p:cTn id="21" dur="1" fill="hold">
                                          <p:stCondLst>
                                            <p:cond delay="0"/>
                                          </p:stCondLst>
                                        </p:cTn>
                                        <p:tgtEl>
                                          <p:spTgt spid="7171">
                                            <p:txEl>
                                              <p:pRg st="6" end="6"/>
                                            </p:txEl>
                                          </p:spTgt>
                                        </p:tgtEl>
                                        <p:attrNameLst>
                                          <p:attrName>style.visibility</p:attrName>
                                        </p:attrNameLst>
                                      </p:cBhvr>
                                      <p:to>
                                        <p:strVal val="visible"/>
                                      </p:to>
                                    </p:set>
                                    <p:animEffect transition="in" filter="dissolve">
                                      <p:cBhvr>
                                        <p:cTn id="22" dur="500"/>
                                        <p:tgtEl>
                                          <p:spTgt spid="7171">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a:extLst>
              <a:ext uri="{FF2B5EF4-FFF2-40B4-BE49-F238E27FC236}">
                <a16:creationId xmlns:a16="http://schemas.microsoft.com/office/drawing/2014/main" xmlns="" id="{DCFC98B2-9F37-4D90-BBCE-75CD81DAB0D9}"/>
              </a:ext>
            </a:extLst>
          </p:cNvPr>
          <p:cNvSpPr>
            <a:spLocks noGrp="1" noChangeArrowheads="1"/>
          </p:cNvSpPr>
          <p:nvPr>
            <p:ph type="title"/>
          </p:nvPr>
        </p:nvSpPr>
        <p:spPr/>
        <p:txBody>
          <a:bodyPr/>
          <a:lstStyle/>
          <a:p>
            <a:pPr eaLnBrk="1" hangingPunct="1"/>
            <a:r>
              <a:rPr lang="en-US" altLang="en-US" dirty="0"/>
              <a:t>“The time is short” </a:t>
            </a:r>
          </a:p>
        </p:txBody>
      </p:sp>
      <p:sp>
        <p:nvSpPr>
          <p:cNvPr id="8195" name="Rectangle 3">
            <a:extLst>
              <a:ext uri="{FF2B5EF4-FFF2-40B4-BE49-F238E27FC236}">
                <a16:creationId xmlns:a16="http://schemas.microsoft.com/office/drawing/2014/main" xmlns="" id="{8F14C804-A5D0-4EE5-9837-703790517358}"/>
              </a:ext>
            </a:extLst>
          </p:cNvPr>
          <p:cNvSpPr>
            <a:spLocks noGrp="1" noChangeArrowheads="1"/>
          </p:cNvSpPr>
          <p:nvPr>
            <p:ph type="body" idx="1"/>
          </p:nvPr>
        </p:nvSpPr>
        <p:spPr/>
        <p:txBody>
          <a:bodyPr/>
          <a:lstStyle/>
          <a:p>
            <a:pPr eaLnBrk="1" hangingPunct="1"/>
            <a:r>
              <a:rPr lang="en-US" altLang="en-US"/>
              <a:t>How do I define myself?  </a:t>
            </a:r>
          </a:p>
          <a:p>
            <a:pPr lvl="1" eaLnBrk="1" hangingPunct="1"/>
            <a:r>
              <a:rPr lang="en-US" altLang="en-US"/>
              <a:t>By my career, house, vehicle, education, children, associates, talents, external factors?</a:t>
            </a:r>
          </a:p>
          <a:p>
            <a:pPr lvl="1" eaLnBrk="1" hangingPunct="1"/>
            <a:endParaRPr lang="en-US" altLang="en-US"/>
          </a:p>
          <a:p>
            <a:pPr lvl="1" eaLnBrk="1" hangingPunct="1"/>
            <a:r>
              <a:rPr lang="en-US" altLang="en-US"/>
              <a:t>What happens when those factors change?</a:t>
            </a:r>
          </a:p>
          <a:p>
            <a:pPr lvl="1" eaLnBrk="1" hangingPunct="1"/>
            <a:endParaRPr lang="en-US" altLang="en-US"/>
          </a:p>
          <a:p>
            <a:pPr lvl="1" eaLnBrk="1" hangingPunct="1"/>
            <a:r>
              <a:rPr lang="en-US" altLang="en-US"/>
              <a:t>God must be King of our lives: His concerns are paramount, He defines me.</a:t>
            </a:r>
          </a:p>
          <a:p>
            <a:pPr lvl="1" eaLnBrk="1" hangingPunct="1"/>
            <a:endParaRPr lang="en-US" altLang="en-US"/>
          </a:p>
          <a:p>
            <a:pPr lvl="1" eaLnBrk="1" hangingPunct="1"/>
            <a:endParaRPr lang="en-US" altLang="en-US"/>
          </a:p>
          <a:p>
            <a:pPr lvl="1" eaLnBrk="1" hangingPunct="1"/>
            <a:endParaRPr lang="en-US"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8195">
                                            <p:txEl>
                                              <p:pRg st="0" end="0"/>
                                            </p:txEl>
                                          </p:spTgt>
                                        </p:tgtEl>
                                        <p:attrNameLst>
                                          <p:attrName>style.visibility</p:attrName>
                                        </p:attrNameLst>
                                      </p:cBhvr>
                                      <p:to>
                                        <p:strVal val="visible"/>
                                      </p:to>
                                    </p:set>
                                    <p:anim calcmode="lin" valueType="num">
                                      <p:cBhvr additive="base">
                                        <p:cTn id="7" dur="500" fill="hold"/>
                                        <p:tgtEl>
                                          <p:spTgt spid="819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819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8195">
                                            <p:txEl>
                                              <p:pRg st="1" end="1"/>
                                            </p:txEl>
                                          </p:spTgt>
                                        </p:tgtEl>
                                        <p:attrNameLst>
                                          <p:attrName>style.visibility</p:attrName>
                                        </p:attrNameLst>
                                      </p:cBhvr>
                                      <p:to>
                                        <p:strVal val="visible"/>
                                      </p:to>
                                    </p:set>
                                    <p:anim calcmode="lin" valueType="num">
                                      <p:cBhvr additive="base">
                                        <p:cTn id="13" dur="500" fill="hold"/>
                                        <p:tgtEl>
                                          <p:spTgt spid="819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819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8195">
                                            <p:txEl>
                                              <p:pRg st="3" end="3"/>
                                            </p:txEl>
                                          </p:spTgt>
                                        </p:tgtEl>
                                        <p:attrNameLst>
                                          <p:attrName>style.visibility</p:attrName>
                                        </p:attrNameLst>
                                      </p:cBhvr>
                                      <p:to>
                                        <p:strVal val="visible"/>
                                      </p:to>
                                    </p:set>
                                    <p:anim calcmode="lin" valueType="num">
                                      <p:cBhvr additive="base">
                                        <p:cTn id="19" dur="500" fill="hold"/>
                                        <p:tgtEl>
                                          <p:spTgt spid="8195">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819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8195">
                                            <p:txEl>
                                              <p:pRg st="5" end="5"/>
                                            </p:txEl>
                                          </p:spTgt>
                                        </p:tgtEl>
                                        <p:attrNameLst>
                                          <p:attrName>style.visibility</p:attrName>
                                        </p:attrNameLst>
                                      </p:cBhvr>
                                      <p:to>
                                        <p:strVal val="visible"/>
                                      </p:to>
                                    </p:set>
                                    <p:anim calcmode="lin" valueType="num">
                                      <p:cBhvr additive="base">
                                        <p:cTn id="25" dur="500" fill="hold"/>
                                        <p:tgtEl>
                                          <p:spTgt spid="8195">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8195">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a:extLst>
              <a:ext uri="{FF2B5EF4-FFF2-40B4-BE49-F238E27FC236}">
                <a16:creationId xmlns:a16="http://schemas.microsoft.com/office/drawing/2014/main" xmlns="" id="{04590739-7BB3-4CEB-B6FA-9093079EF75B}"/>
              </a:ext>
            </a:extLst>
          </p:cNvPr>
          <p:cNvSpPr>
            <a:spLocks noGrp="1" noChangeArrowheads="1"/>
          </p:cNvSpPr>
          <p:nvPr>
            <p:ph type="title"/>
          </p:nvPr>
        </p:nvSpPr>
        <p:spPr/>
        <p:txBody>
          <a:bodyPr/>
          <a:lstStyle/>
          <a:p>
            <a:pPr eaLnBrk="1" hangingPunct="1"/>
            <a:r>
              <a:rPr lang="en-US" altLang="en-US"/>
              <a:t>Hold on!</a:t>
            </a:r>
          </a:p>
        </p:txBody>
      </p:sp>
      <p:sp>
        <p:nvSpPr>
          <p:cNvPr id="9219" name="Rectangle 3">
            <a:extLst>
              <a:ext uri="{FF2B5EF4-FFF2-40B4-BE49-F238E27FC236}">
                <a16:creationId xmlns:a16="http://schemas.microsoft.com/office/drawing/2014/main" xmlns="" id="{E89DAEE1-9D15-4678-A90D-1B54A822E50C}"/>
              </a:ext>
            </a:extLst>
          </p:cNvPr>
          <p:cNvSpPr>
            <a:spLocks noGrp="1" noChangeArrowheads="1"/>
          </p:cNvSpPr>
          <p:nvPr>
            <p:ph type="body" idx="1"/>
          </p:nvPr>
        </p:nvSpPr>
        <p:spPr>
          <a:xfrm>
            <a:off x="152400" y="1600200"/>
            <a:ext cx="8839200" cy="5105400"/>
          </a:xfrm>
        </p:spPr>
        <p:txBody>
          <a:bodyPr/>
          <a:lstStyle/>
          <a:p>
            <a:pPr eaLnBrk="1" hangingPunct="1">
              <a:defRPr/>
            </a:pPr>
            <a:r>
              <a:rPr lang="en-US" altLang="en-US" b="1" dirty="0"/>
              <a:t>Loosely</a:t>
            </a:r>
            <a:r>
              <a:rPr lang="en-US" altLang="en-US" dirty="0"/>
              <a:t>: Phil 3:8 </a:t>
            </a:r>
            <a:r>
              <a:rPr lang="en-US" altLang="en-US" i="1" dirty="0"/>
              <a:t>“Yet indeed I also count all things loss for the excellence of the knowledge of Christ Jesus my Lord, for whom I have suffered the loss of all things, and </a:t>
            </a:r>
            <a:r>
              <a:rPr lang="en-US" altLang="en-US" i="1" u="sng" dirty="0"/>
              <a:t>count them as rubbish</a:t>
            </a:r>
            <a:r>
              <a:rPr lang="en-US" altLang="en-US" i="1" dirty="0"/>
              <a:t>, that I may gain Christ”</a:t>
            </a:r>
          </a:p>
          <a:p>
            <a:pPr marL="0" indent="0" eaLnBrk="1" hangingPunct="1">
              <a:buFontTx/>
              <a:buNone/>
              <a:defRPr/>
            </a:pPr>
            <a:endParaRPr lang="en-US" altLang="en-US" sz="1000" i="1" dirty="0"/>
          </a:p>
          <a:p>
            <a:pPr eaLnBrk="1" hangingPunct="1">
              <a:defRPr/>
            </a:pPr>
            <a:r>
              <a:rPr lang="en-US" altLang="en-US" b="1" dirty="0"/>
              <a:t>Firmly</a:t>
            </a:r>
            <a:r>
              <a:rPr lang="en-US" altLang="en-US" dirty="0"/>
              <a:t>: Phil. 3:12 </a:t>
            </a:r>
            <a:r>
              <a:rPr lang="en-US" altLang="en-US" i="1" dirty="0"/>
              <a:t>“I press on, </a:t>
            </a:r>
            <a:r>
              <a:rPr lang="en-US" altLang="en-US" i="1" u="sng" dirty="0"/>
              <a:t>that I may lay hold</a:t>
            </a:r>
            <a:r>
              <a:rPr lang="en-US" altLang="en-US" i="1" dirty="0"/>
              <a:t> of that for which Christ Jesus has also laid hold of me.”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9219">
                                            <p:txEl>
                                              <p:pRg st="0" end="0"/>
                                            </p:txEl>
                                          </p:spTgt>
                                        </p:tgtEl>
                                        <p:attrNameLst>
                                          <p:attrName>style.visibility</p:attrName>
                                        </p:attrNameLst>
                                      </p:cBhvr>
                                      <p:to>
                                        <p:strVal val="visible"/>
                                      </p:to>
                                    </p:set>
                                    <p:anim calcmode="lin" valueType="num">
                                      <p:cBhvr additive="base">
                                        <p:cTn id="7" dur="500" fill="hold"/>
                                        <p:tgtEl>
                                          <p:spTgt spid="921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21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9219">
                                            <p:txEl>
                                              <p:pRg st="2" end="2"/>
                                            </p:txEl>
                                          </p:spTgt>
                                        </p:tgtEl>
                                        <p:attrNameLst>
                                          <p:attrName>style.visibility</p:attrName>
                                        </p:attrNameLst>
                                      </p:cBhvr>
                                      <p:to>
                                        <p:strVal val="visible"/>
                                      </p:to>
                                    </p:set>
                                    <p:anim calcmode="lin" valueType="num">
                                      <p:cBhvr additive="base">
                                        <p:cTn id="13" dur="500" fill="hold"/>
                                        <p:tgtEl>
                                          <p:spTgt spid="9219">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9219">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1_Glass design template">
  <a:themeElements>
    <a:clrScheme name="1_Glass design template 13">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1_Glass design 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1_Glass design 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Glass design templat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Glass design templat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Glass design templat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Glass design templat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Glass design templat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Glass design templat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Glass design templat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Glass design templat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Glass design templat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Glass design templat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Glass design templat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1_Glass design template 13">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408</TotalTime>
  <Words>587</Words>
  <Application>Microsoft Office PowerPoint</Application>
  <PresentationFormat>On-screen Show (4:3)</PresentationFormat>
  <Paragraphs>47</Paragraphs>
  <Slides>8</Slides>
  <Notes>0</Notes>
  <HiddenSlides>0</HiddenSlides>
  <MMClips>0</MMClips>
  <ScaleCrop>false</ScaleCrop>
  <HeadingPairs>
    <vt:vector size="4" baseType="variant">
      <vt:variant>
        <vt:lpstr>Theme</vt:lpstr>
      </vt:variant>
      <vt:variant>
        <vt:i4>2</vt:i4>
      </vt:variant>
      <vt:variant>
        <vt:lpstr>Slide Titles</vt:lpstr>
      </vt:variant>
      <vt:variant>
        <vt:i4>8</vt:i4>
      </vt:variant>
    </vt:vector>
  </HeadingPairs>
  <TitlesOfParts>
    <vt:vector size="10" baseType="lpstr">
      <vt:lpstr>Default Design</vt:lpstr>
      <vt:lpstr>1_Glass design template</vt:lpstr>
      <vt:lpstr>Hold on!...   Loosely</vt:lpstr>
      <vt:lpstr>Slide 2</vt:lpstr>
      <vt:lpstr>Slide 3</vt:lpstr>
      <vt:lpstr>“I give judgment” (:25)</vt:lpstr>
      <vt:lpstr>“I give judgment” (:25)</vt:lpstr>
      <vt:lpstr>“The time is short” (:29)</vt:lpstr>
      <vt:lpstr>“The time is short” </vt:lpstr>
      <vt:lpstr>Hold on!</vt:lpstr>
    </vt:vector>
  </TitlesOfParts>
  <Company>kgs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Hold On Lightly</dc:title>
  <dc:creator>Jeb B. Reaves</dc:creator>
  <cp:lastModifiedBy>SHCOC</cp:lastModifiedBy>
  <cp:revision>19</cp:revision>
  <dcterms:created xsi:type="dcterms:W3CDTF">2006-05-21T04:46:34Z</dcterms:created>
  <dcterms:modified xsi:type="dcterms:W3CDTF">2018-03-11T16:19:55Z</dcterms:modified>
</cp:coreProperties>
</file>