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00" autoAdjust="0"/>
  </p:normalViewPr>
  <p:slideViewPr>
    <p:cSldViewPr snapToGrid="0">
      <p:cViewPr varScale="1">
        <p:scale>
          <a:sx n="57" d="100"/>
          <a:sy n="57" d="100"/>
        </p:scale>
        <p:origin x="-96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908C-CE78-4792-9C10-262C6EAD0EB9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47C73-706A-41A3-A3B1-9EA737D0AE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D88BA3-D7B1-428A-9BFD-DC9158A50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899F16-6DEE-4D33-A22A-966732204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B3A293-1051-43A4-9D72-7B5C9A40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320473-743A-4987-908A-F6EA5364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8D6899-F1A9-42D4-B720-54487DBA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9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13D246-FD36-42F3-B619-EDFD5843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CE38FE-1C20-4048-BADD-B4B574B44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E86483-28CF-435F-9D04-4FE96CA4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927739-4CAA-4BA1-B366-F774AD07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0EB25-6694-492B-B9A0-B0F9C5EF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79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B88E3C-8F63-4985-9F7A-8396C28C1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535991-87F0-4D72-943A-0F51CFD73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705E42-4EBE-4557-AC7C-77574407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9619BD-3EBE-44DA-9C3F-A6D907BD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EF2980-C36B-4DF4-BE8F-2A88BE5C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42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62189-C78F-4D62-ABCE-AD01438B7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A0E12C-E1E8-4AE8-9570-F1082533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82B78-171D-4855-A6C5-B881823A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5E5796-DDA5-4B24-A731-360FE3FE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AC7B0C-E0CF-4BD8-AD9F-775EACE3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2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62FCA9-1C3D-4EA9-86FE-61626B601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B834EB-AAE0-4455-8E26-14FC46A54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0C44F7-7DC4-489C-86E4-5F633FB2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36D76A-8FFE-4231-8976-C8120E4E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CFCA32-3B14-40C6-9B5F-F54F6026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97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444BC-71C8-4743-A8B6-1AA34F11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6FF2C8-BCD7-4F8A-A2BE-B1E499AC6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47E76B-5FB5-4E36-A814-53DFEF62E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821E2-853C-4135-9258-8A05DC8C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77759E-48FE-4D3F-B996-234AC82E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5022C1-8E0C-4974-AEA2-70EB288D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27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89804-334C-4912-9DD9-8FE9BA5C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0FBD7D-3C2A-4567-A636-BDF3A876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A53813-C034-4A05-8D4F-2E66441D4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385EE91-7CED-44A0-A741-6E9329C53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8AA21A0-6985-4EA8-B71E-F971BCEAE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C06E649-371F-4DD8-B227-E0F3C69F5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99FDEC-4B8E-45FE-9ECD-17591906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DA338C-004B-4DAA-97B1-DBBD62EF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899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A7907-7962-4CA8-8223-14E3BF8E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DA57E4-B579-4C71-973E-89210299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F70EB2-5552-4F7E-9245-D17AE6B7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23C197-4166-4155-888B-BAF94AB5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59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34CCEE-AAD4-42DB-9814-DC7952CE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EF035E-019E-4C6C-994E-499E1AB6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60ECB5-B86E-426D-989D-C199F1A7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656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5B200-FDE7-4958-A99A-4CD9C5E02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798791-3B4F-4D17-A72F-0DEF0DCC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4EB71C-111D-4E5D-9D3A-5DF0DB1BD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FFA029-84EB-4A2E-953A-871B9ADF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6AFB0B-7D93-4649-A0AB-E89F1F3E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99267C-907C-43C4-B1F6-1D9899B9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8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BC3947-43D9-44DF-BA60-7F37F7ACC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F072427-7117-4958-A6D7-EF8FAD628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CFC580-A7D5-4E57-A8E7-87EC4031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E122FA-4C2A-4DF6-AAE0-188CBF1C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832143-C6B7-4737-9199-A3E08666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7004C6-157A-47C4-9DDB-C5987C93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41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FF0620-4739-4F92-B417-6FA85EAE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26CCF3-C5C9-4EC3-8E2F-DC3F74F3B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FBD2EA-7E0C-45A5-8754-A794F5C5E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4B35-A944-40E6-A1A7-0E9E8F95F4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F345B6-E57E-4121-B2B6-E86F7DF2A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EF0743-2B29-47C1-BAE5-65A8DCD46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A62F7-0C08-4287-B0CD-30F180029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2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3707B-C9B9-41F4-90C8-624763BE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dirty="0">
                <a:solidFill>
                  <a:srgbClr val="FFFF00"/>
                </a:solidFill>
                <a:latin typeface="Palatino Linotype" panose="02040502050505030304" pitchFamily="18" charset="0"/>
              </a:rPr>
              <a:t>Scars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8AA1E-785E-4018-8302-B18A14D1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1645886"/>
            <a:ext cx="11887200" cy="50453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  Remind us of our PAST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Every scar tells a story (Lev. 13:23, 28; 2 Cor. 11:23-24)</a:t>
            </a:r>
          </a:p>
          <a:p>
            <a:pPr marL="457200" lvl="1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They often speak to our character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Have we fought the fight of faith? (Gal. 6:17)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Do we have any battle scars? (Acts 16:33)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Are we facing life’s battles and overcoming? 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7E51376E-2F38-4ACB-894C-19B5559C5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82" t="14758" r="26103" b="13279"/>
          <a:stretch/>
        </p:blipFill>
        <p:spPr>
          <a:xfrm>
            <a:off x="9640793" y="121925"/>
            <a:ext cx="2383569" cy="256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608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3707B-C9B9-41F4-90C8-624763BE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dirty="0">
                <a:solidFill>
                  <a:srgbClr val="FFFF00"/>
                </a:solidFill>
                <a:latin typeface="Palatino Linotype" panose="02040502050505030304" pitchFamily="18" charset="0"/>
              </a:rPr>
              <a:t>Scars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8AA1E-785E-4018-8302-B18A14D1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92"/>
            <a:ext cx="11887200" cy="50453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  Ensure us of our PRESENT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Scars aided in identification of the Lord (Jn. 20:19-20)</a:t>
            </a:r>
          </a:p>
          <a:p>
            <a:pPr marL="457200" lvl="1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Have you been crucified with Christ and raised to walk in newness of life?  There will be scars!</a:t>
            </a:r>
          </a:p>
          <a:p>
            <a:pPr marL="457200" lvl="1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Our healing comes as a result of His sacrifice (Is. 53:5)</a:t>
            </a:r>
          </a:p>
          <a:p>
            <a:pPr marL="457200" lvl="1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God will not forget us (Is. 49:14-16)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handwear, clothing, wall, standing&#10;&#10;Description generated with very high confidence">
            <a:extLst>
              <a:ext uri="{FF2B5EF4-FFF2-40B4-BE49-F238E27FC236}">
                <a16:creationId xmlns:a16="http://schemas.microsoft.com/office/drawing/2014/main" xmlns="" id="{CE36B9F5-1944-4824-BDA2-9436EAB599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7157" y="121925"/>
            <a:ext cx="1967203" cy="23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54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3707B-C9B9-41F4-90C8-624763BE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dirty="0">
                <a:solidFill>
                  <a:srgbClr val="FFFF00"/>
                </a:solidFill>
                <a:latin typeface="Palatino Linotype" panose="02040502050505030304" pitchFamily="18" charset="0"/>
              </a:rPr>
              <a:t>Scars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8AA1E-785E-4018-8302-B18A14D1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90692"/>
            <a:ext cx="11887200" cy="50453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  Encourage us as to our FUTURE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We will one day see the Lamb (Rev. 5:6)</a:t>
            </a: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bg1"/>
                </a:solidFill>
              </a:rPr>
              <a:t>“And I looked, and behold,</a:t>
            </a:r>
            <a:r>
              <a:rPr lang="en-US" sz="3200" i="1" baseline="300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in the midst of the throne and of the four living creatures, and in the midst of the elders, stood a Lamb as though it had been slain, having seven horns and seven eyes, which are the seven Spirits of God sent out into all the earth.”</a:t>
            </a:r>
          </a:p>
          <a:p>
            <a:pPr marL="457200" lvl="1" indent="0">
              <a:buNone/>
            </a:pPr>
            <a:endParaRPr lang="en-US" sz="1000" i="1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 “I’m scarred for life!”  So was the Lord! (Rev. 5:6-13)</a:t>
            </a:r>
          </a:p>
        </p:txBody>
      </p:sp>
      <p:pic>
        <p:nvPicPr>
          <p:cNvPr id="5" name="Picture 4" descr="A lion looking at the camera&#10;&#10;Description generated with very high confidence">
            <a:extLst>
              <a:ext uri="{FF2B5EF4-FFF2-40B4-BE49-F238E27FC236}">
                <a16:creationId xmlns:a16="http://schemas.microsoft.com/office/drawing/2014/main" xmlns="" id="{3E9A0E05-BC90-4478-849F-8520539377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04123" y="121925"/>
            <a:ext cx="1920239" cy="262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75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232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Scars…</vt:lpstr>
      <vt:lpstr>Scars…</vt:lpstr>
      <vt:lpstr>Scars…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17</cp:revision>
  <dcterms:created xsi:type="dcterms:W3CDTF">2018-02-02T16:11:00Z</dcterms:created>
  <dcterms:modified xsi:type="dcterms:W3CDTF">2018-02-04T17:06:52Z</dcterms:modified>
</cp:coreProperties>
</file>