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handoutMasterIdLst>
    <p:handoutMasterId r:id="rId7"/>
  </p:handoutMasterIdLst>
  <p:sldIdLst>
    <p:sldId id="256" r:id="rId2"/>
    <p:sldId id="264" r:id="rId3"/>
    <p:sldId id="333" r:id="rId4"/>
    <p:sldId id="332" r:id="rId5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8" autoAdjust="0"/>
    <p:restoredTop sz="94683" autoAdjust="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6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1"/>
            <a:ext cx="2971800" cy="46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6792"/>
            <a:ext cx="2971800" cy="46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6792"/>
            <a:ext cx="2971800" cy="46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A9C4095-B5A6-774A-9297-321E84D1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5254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5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660E-CFC8-5B48-AE08-7DC2D8D85A57}" type="datetimeFigureOut">
              <a:rPr lang="en-US"/>
              <a:pPr/>
              <a:t>12/31/2017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207"/>
            <a:ext cx="5486400" cy="41906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792"/>
            <a:ext cx="2971800" cy="4654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792"/>
            <a:ext cx="2971800" cy="46544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CE7486-8BF0-5D44-8492-1D5E69BA8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349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949D26-946C-6043-9A3E-A887F9C99A5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24825A-8903-504C-8CD0-5D056685C9C5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24825A-8903-504C-8CD0-5D056685C9C5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400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24825A-8903-504C-8CD0-5D056685C9C5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620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09DBA7C4-D239-3F4C-9A35-E4DB3FB1176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519B-3614-604E-928D-B5B44C29BED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C1A4-0485-184C-AD1A-1BE48C1CB3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C1A4-0485-184C-AD1A-1BE48C1CB3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F0AF-D2DF-8A44-8751-650759835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54F1-6CDB-2B4B-BA9A-DDD6A92AFA4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1D38-B96D-B847-9708-7E061F183E5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E60C1A4-0485-184C-AD1A-1BE48C1CB3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A490-B639-E442-B220-0FFAD5CDCF6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8A56-7CD0-6B40-B766-F594183B3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6709-08F0-C743-9E96-673192E26D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E828-00A3-DC4D-9DF1-59913B1D45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705D-5FC5-5345-89DE-03EC5F3BE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CA443-0332-1A48-A3D3-2BE08708F56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2E60C1A4-0485-184C-AD1A-1BE48C1CB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ransition spd="med">
    <p:checker dir="vert"/>
  </p:transition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057400"/>
            <a:ext cx="8229600" cy="12033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dirty="0">
                <a:solidFill>
                  <a:srgbClr val="C00000"/>
                </a:solidFill>
                <a:latin typeface="Copperplate Gothic Bold" panose="020E0705020206020404" pitchFamily="34" charset="0"/>
              </a:rPr>
              <a:t>Royal Resolutions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02719"/>
            <a:ext cx="6400800" cy="7620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3600" b="1" dirty="0">
                <a:solidFill>
                  <a:srgbClr val="000000"/>
                </a:solidFill>
                <a:latin typeface="Copperplate Gothic Bold" panose="020E0705020206020404" pitchFamily="34" charset="0"/>
              </a:rPr>
              <a:t>Psalm 101: A King’s Resolve</a:t>
            </a:r>
            <a:endParaRPr lang="en-US" sz="3600" dirty="0">
              <a:solidFill>
                <a:srgbClr val="000000"/>
              </a:solidFill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391886"/>
            <a:ext cx="8610600" cy="1371600"/>
          </a:xfrm>
        </p:spPr>
        <p:txBody>
          <a:bodyPr>
            <a:normAutofit/>
          </a:bodyPr>
          <a:lstStyle/>
          <a:p>
            <a:pPr eaLnBrk="1" hangingPunct="1"/>
            <a:endParaRPr lang="en-US" sz="80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52400"/>
            <a:ext cx="89154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Psalm 101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I will </a:t>
            </a:r>
            <a:r>
              <a:rPr lang="en-US" sz="3200" dirty="0"/>
              <a:t>sing of mercy and justice; To You, O </a:t>
            </a:r>
            <a:r>
              <a:rPr lang="en-US" sz="3200" cap="small" dirty="0"/>
              <a:t>Lord</a:t>
            </a:r>
            <a:r>
              <a:rPr lang="en-US" sz="3200" dirty="0"/>
              <a:t>,</a:t>
            </a:r>
            <a:r>
              <a:rPr lang="en-US" sz="3200" dirty="0">
                <a:solidFill>
                  <a:srgbClr val="C00000"/>
                </a:solidFill>
              </a:rPr>
              <a:t> I will </a:t>
            </a:r>
            <a:r>
              <a:rPr lang="en-US" sz="3200" dirty="0"/>
              <a:t>sing praises.</a:t>
            </a:r>
          </a:p>
          <a:p>
            <a:pPr marL="0" indent="0">
              <a:buNone/>
            </a:pPr>
            <a:r>
              <a:rPr lang="en-US" sz="3200" baseline="30000" dirty="0"/>
              <a:t>2 </a:t>
            </a:r>
            <a:r>
              <a:rPr lang="en-US" sz="3200" dirty="0">
                <a:solidFill>
                  <a:srgbClr val="C00000"/>
                </a:solidFill>
              </a:rPr>
              <a:t>I will </a:t>
            </a:r>
            <a:r>
              <a:rPr lang="en-US" sz="3200" dirty="0"/>
              <a:t>behave wisely in a perfect way. Oh, when will You come to me? </a:t>
            </a:r>
            <a:r>
              <a:rPr lang="en-US" sz="3200" dirty="0">
                <a:solidFill>
                  <a:srgbClr val="C00000"/>
                </a:solidFill>
              </a:rPr>
              <a:t>I will </a:t>
            </a:r>
            <a:r>
              <a:rPr lang="en-US" sz="3200" dirty="0"/>
              <a:t>walk within my house with a perfect heart.</a:t>
            </a:r>
          </a:p>
          <a:p>
            <a:pPr marL="0" indent="0">
              <a:buNone/>
            </a:pPr>
            <a:r>
              <a:rPr lang="en-US" sz="3200" baseline="30000" dirty="0"/>
              <a:t>3 </a:t>
            </a:r>
            <a:r>
              <a:rPr lang="en-US" sz="3200" dirty="0">
                <a:solidFill>
                  <a:srgbClr val="C00000"/>
                </a:solidFill>
              </a:rPr>
              <a:t>I will </a:t>
            </a:r>
            <a:r>
              <a:rPr lang="en-US" sz="3200" dirty="0"/>
              <a:t>set nothing wicked before my eyes; I hate the work of those who fall away; It shall not cling to me.</a:t>
            </a:r>
          </a:p>
          <a:p>
            <a:pPr marL="0" indent="0">
              <a:buNone/>
            </a:pPr>
            <a:r>
              <a:rPr lang="en-US" sz="1000" dirty="0"/>
              <a:t/>
            </a:r>
            <a:br>
              <a:rPr lang="en-US" sz="1000" dirty="0"/>
            </a:br>
            <a:r>
              <a:rPr lang="en-US" sz="3200" baseline="30000" dirty="0"/>
              <a:t>4 </a:t>
            </a:r>
            <a:r>
              <a:rPr lang="en-US" sz="3200" dirty="0"/>
              <a:t>A perverse heart shall depart from me;</a:t>
            </a:r>
            <a:br>
              <a:rPr lang="en-US" sz="3200" dirty="0"/>
            </a:br>
            <a:r>
              <a:rPr lang="en-US" sz="3200" dirty="0">
                <a:solidFill>
                  <a:srgbClr val="C00000"/>
                </a:solidFill>
              </a:rPr>
              <a:t>I will </a:t>
            </a:r>
            <a:r>
              <a:rPr lang="en-US" sz="3200" dirty="0"/>
              <a:t>not know wickedness.</a:t>
            </a:r>
          </a:p>
          <a:p>
            <a:pPr marL="0" indent="0" algn="ctr">
              <a:buNone/>
            </a:pPr>
            <a:endParaRPr lang="en-US" sz="32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latin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391886"/>
            <a:ext cx="8610600" cy="1371600"/>
          </a:xfrm>
        </p:spPr>
        <p:txBody>
          <a:bodyPr>
            <a:normAutofit/>
          </a:bodyPr>
          <a:lstStyle/>
          <a:p>
            <a:pPr eaLnBrk="1" hangingPunct="1"/>
            <a:endParaRPr lang="en-US" sz="80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52400"/>
            <a:ext cx="89154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aseline="30000" dirty="0"/>
              <a:t>5 </a:t>
            </a:r>
            <a:r>
              <a:rPr lang="en-US" sz="3200" dirty="0"/>
              <a:t>Whoever secretly slanders his neighbor, Him </a:t>
            </a:r>
            <a:r>
              <a:rPr lang="en-US" sz="3200" dirty="0">
                <a:solidFill>
                  <a:srgbClr val="C00000"/>
                </a:solidFill>
              </a:rPr>
              <a:t>I will </a:t>
            </a:r>
            <a:r>
              <a:rPr lang="en-US" sz="3200" dirty="0"/>
              <a:t>destroy; The one who has a haughty look and a proud heart, Him </a:t>
            </a:r>
            <a:r>
              <a:rPr lang="en-US" sz="3200" dirty="0">
                <a:solidFill>
                  <a:srgbClr val="C00000"/>
                </a:solidFill>
              </a:rPr>
              <a:t>I will </a:t>
            </a:r>
            <a:r>
              <a:rPr lang="en-US" sz="3200" dirty="0"/>
              <a:t>not endure.</a:t>
            </a:r>
          </a:p>
          <a:p>
            <a:pPr marL="0" indent="0">
              <a:buNone/>
            </a:pPr>
            <a:r>
              <a:rPr lang="en-US" sz="3200" baseline="30000" dirty="0"/>
              <a:t>6 </a:t>
            </a:r>
            <a:r>
              <a:rPr lang="en-US" sz="3200" dirty="0"/>
              <a:t>My eyes </a:t>
            </a:r>
            <a:r>
              <a:rPr lang="en-US" sz="3200" i="1" dirty="0"/>
              <a:t>shall be</a:t>
            </a:r>
            <a:r>
              <a:rPr lang="en-US" sz="3200" dirty="0"/>
              <a:t> on the faithful of the land, That they may dwell with me; He who walks in a perfect way,</a:t>
            </a:r>
            <a:br>
              <a:rPr lang="en-US" sz="3200" dirty="0"/>
            </a:br>
            <a:r>
              <a:rPr lang="en-US" sz="3200" dirty="0"/>
              <a:t>He shall serve me.</a:t>
            </a:r>
          </a:p>
          <a:p>
            <a:pPr marL="0" indent="0">
              <a:buNone/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3200" baseline="30000" dirty="0"/>
              <a:t>7 </a:t>
            </a:r>
            <a:r>
              <a:rPr lang="en-US" sz="3200" dirty="0"/>
              <a:t>He who works deceit shall not dwell within my house;</a:t>
            </a:r>
            <a:br>
              <a:rPr lang="en-US" sz="3200" dirty="0"/>
            </a:br>
            <a:r>
              <a:rPr lang="en-US" sz="3200" dirty="0"/>
              <a:t>He who tells lies shall not continue in my presence.</a:t>
            </a:r>
          </a:p>
          <a:p>
            <a:pPr marL="0" indent="0">
              <a:buNone/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3200" baseline="30000" dirty="0"/>
              <a:t>8 </a:t>
            </a:r>
            <a:r>
              <a:rPr lang="en-US" sz="3200" dirty="0"/>
              <a:t>Early </a:t>
            </a:r>
            <a:r>
              <a:rPr lang="en-US" sz="3200" dirty="0">
                <a:solidFill>
                  <a:srgbClr val="C00000"/>
                </a:solidFill>
              </a:rPr>
              <a:t>I will </a:t>
            </a:r>
            <a:r>
              <a:rPr lang="en-US" sz="3200" dirty="0"/>
              <a:t>destroy all the wicked of the land,</a:t>
            </a:r>
            <a:br>
              <a:rPr lang="en-US" sz="3200" dirty="0"/>
            </a:br>
            <a:r>
              <a:rPr lang="en-US" sz="3200" dirty="0"/>
              <a:t>That I may cut off all the evildoers from the city of the </a:t>
            </a:r>
            <a:r>
              <a:rPr lang="en-US" sz="3200" cap="small" dirty="0"/>
              <a:t>Lord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32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573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391886"/>
            <a:ext cx="86106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8000" dirty="0">
                <a:solidFill>
                  <a:srgbClr val="C00000"/>
                </a:solidFill>
                <a:latin typeface="Copperplate Gothic Bold" panose="020E0705020206020404" pitchFamily="34" charset="0"/>
              </a:rPr>
              <a:t>I Will: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Copperplate Gothic Bold" panose="020E0705020206020404" pitchFamily="34" charset="0"/>
              </a:rPr>
              <a:t>Praise God in the “good” and the “bad” (:1)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Copperplate Gothic Bold" panose="020E0705020206020404" pitchFamily="34" charset="0"/>
              </a:rPr>
              <a:t>Take active steps to grow (:2a; :4-8)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Copperplate Gothic Bold" panose="020E0705020206020404" pitchFamily="34" charset="0"/>
              </a:rPr>
              <a:t>Set the tone at home (:2b)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Copperplate Gothic Bold" panose="020E0705020206020404" pitchFamily="34" charset="0"/>
              </a:rPr>
              <a:t>Eliminate the sources of my stumbling (:3)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746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rma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961</TotalTime>
  <Words>81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Formal</vt:lpstr>
      <vt:lpstr>Royal Resolutions</vt:lpstr>
      <vt:lpstr>Slide 2</vt:lpstr>
      <vt:lpstr>Slide 3</vt:lpstr>
      <vt:lpstr>I Will: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Johnny Felker</dc:creator>
  <cp:lastModifiedBy>SHCOC</cp:lastModifiedBy>
  <cp:revision>26</cp:revision>
  <cp:lastPrinted>2013-01-13T11:31:56Z</cp:lastPrinted>
  <dcterms:created xsi:type="dcterms:W3CDTF">2004-01-03T03:11:24Z</dcterms:created>
  <dcterms:modified xsi:type="dcterms:W3CDTF">2017-12-31T17:15:40Z</dcterms:modified>
</cp:coreProperties>
</file>