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800" autoAdjust="0"/>
  </p:normalViewPr>
  <p:slideViewPr>
    <p:cSldViewPr snapToGrid="0">
      <p:cViewPr varScale="1">
        <p:scale>
          <a:sx n="64" d="100"/>
          <a:sy n="64" d="100"/>
        </p:scale>
        <p:origin x="-33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7552DA-F253-48F4-8BF0-D8DF51599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BB619-9F55-44A8-A08A-7FEEB1BA1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0DE2C3-02B6-48E6-A0BC-18D39293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5CF0B6-36B3-46AA-8F97-B867155D1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70EAE9-3EA7-4BEA-9275-B20702BF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5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7644F-2D18-496A-8183-F5071BB89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AC7F31-5A1F-489E-9494-B7CD33135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592FF-2C3A-4065-A469-2E1925C1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CE51C4-2E1D-4817-86A2-AE68216E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17AFC-90E3-4F18-B6B3-68D5730C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07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9A06752-CD15-4055-8981-758E3FD52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B1200B-1F50-4494-83AB-E951B6F7F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D8CB9E-3490-4A11-8184-D7525F57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CD1E9C-B583-46A4-9675-98419592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63F6FB-A553-43AC-BE65-7BC5BDB0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98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C420C-A2D3-43BE-B162-929BF4F4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0793AE-4FA2-4EA6-97A6-A573CB8D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091D18-73AB-464A-8B03-A09ACEC9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83B9BD-348E-44E6-867B-A8702DEB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50C440-F6B7-4D3F-B2B5-6F9D9E37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9E3E8-EF9A-4955-95A7-8980D52B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9281C8-8BE5-412F-ABC2-AA340C2F8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85C9B4-5CAC-4280-BE73-5A843F5D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0262A9-5340-435B-A6EF-BEBFE1B0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44B5AC-F41E-4313-A5DC-7A7A79D7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68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61448-365C-41FF-AACC-E1520FFDB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31B1D8-08CC-4218-A6F7-E5DD98A70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D927D8-5786-4997-A229-EB51521B7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C7F2AA-273B-4BA2-B89F-08E0BE1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A53364-29BE-4D9F-9D3F-48974371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543441-BC60-4143-B16A-B2350513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73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BCF3F-CF7A-4048-8BDD-840A434E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FE4453-0934-47D2-9A5D-A512DDAFF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127E28-32FE-4ABC-8D56-4F1BE9D88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E6D882-4B3B-405C-9B6E-E130AA181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399A4C-8817-4325-AD96-C15F4BB4E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0D1D62-584D-4FD1-ABAF-1BD4C81F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861A4EE-BF13-498D-9D06-D45EE34E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26333D3-050B-4FF7-9689-3B76679A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37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3155E-B92A-40E8-A415-9B57F0EE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D0F9EC8-7EC8-499A-9275-0B0868CB6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AD50900-9C82-4D26-BBEA-6924430C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55FE50-205A-4BEB-ABDD-FD2FED75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89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BEAF45-D7EF-467D-88E8-4799FACF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96026E-440D-40F8-A32B-DD9F9181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9DD3A5-5246-43DA-B635-45845477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47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B1F20-410A-4446-8470-43826F216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8B7CFB-B193-4E22-BB4C-69398E375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B29575-3ABB-4ABB-9E84-847FC81D2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38913F-C177-4748-A81D-28E4153D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48CA9E-9751-4A82-B8B0-1C685308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5A56E0-9043-41A6-B0E6-035F9D16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886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CB1109-D9E2-4293-B320-2F3DFEAC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6203017-2418-441B-A9CA-391F77AD6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DF1ECE-BC91-4461-A14A-8DA16892F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A504C5-6F63-4CCC-987B-203C8253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450AC5-AEF7-4818-8B54-B783E361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FDDA1A-90A6-4619-8D40-165ECCA7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69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3FD344E-55C5-4592-AE0F-F2436929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F8DCBC-43B6-4F5C-87E6-A574595F1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75B110-52EE-438D-A5A8-1433C73CD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0BDF-70E3-411B-8FD7-A6C1A7DD6F20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26EC27-E009-4B4B-947F-06E9991A7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6C2560-BE46-45A4-9196-C6A4CEC56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CE30-E6A9-4155-95B9-E0171986B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36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6EABCF-30FC-4B2B-8CE2-6E1D6A7C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1C60B-2780-4DDB-B397-6397DA63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1" y="849087"/>
            <a:ext cx="11772900" cy="6547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baseline="30000" dirty="0"/>
              <a:t>6 </a:t>
            </a:r>
            <a:r>
              <a:rPr lang="en-US" sz="3600" i="1" dirty="0"/>
              <a:t>And there are diversities of activities, but it is the same God who works all in all. </a:t>
            </a:r>
            <a:r>
              <a:rPr lang="en-US" sz="3600" i="1" baseline="30000" dirty="0"/>
              <a:t>7 </a:t>
            </a:r>
            <a:r>
              <a:rPr lang="en-US" sz="3600" i="1" dirty="0"/>
              <a:t>But the manifestation of the Spirit is given to each one for the profit of all: </a:t>
            </a:r>
            <a:r>
              <a:rPr lang="en-US" sz="3600" i="1" baseline="30000" dirty="0"/>
              <a:t>8 </a:t>
            </a:r>
            <a:r>
              <a:rPr lang="en-US" sz="3600" i="1" dirty="0"/>
              <a:t>for to one is given the word of wisdom through the Spirit, to another the word of knowledge through the same Spirit, </a:t>
            </a:r>
            <a:r>
              <a:rPr lang="en-US" sz="3600" i="1" baseline="30000" dirty="0"/>
              <a:t>9 </a:t>
            </a:r>
            <a:r>
              <a:rPr lang="en-US" sz="3600" i="1" dirty="0"/>
              <a:t>to another faith by the same Spirit, to another gifts of healings by the same</a:t>
            </a:r>
            <a:r>
              <a:rPr lang="en-US" sz="3600" i="1" baseline="30000" dirty="0"/>
              <a:t> </a:t>
            </a:r>
            <a:r>
              <a:rPr lang="en-US" sz="3600" i="1" dirty="0"/>
              <a:t>Spirit, </a:t>
            </a:r>
            <a:r>
              <a:rPr lang="en-US" sz="3600" i="1" baseline="30000" dirty="0"/>
              <a:t>10 </a:t>
            </a:r>
            <a:r>
              <a:rPr lang="en-US" sz="3600" i="1" dirty="0"/>
              <a:t>to another the working of miracles, to another prophecy, to another discerning of spirits, to another different kinds of tongues, to another the interpretation of tongues. </a:t>
            </a:r>
            <a:r>
              <a:rPr lang="en-US" sz="3600" i="1" baseline="30000" dirty="0"/>
              <a:t>11 </a:t>
            </a:r>
            <a:r>
              <a:rPr lang="en-US" sz="3600" i="1" dirty="0"/>
              <a:t>But one and the same Spirit works all these things, distributing to each one individually as He wills. </a:t>
            </a:r>
            <a:r>
              <a:rPr lang="en-US" sz="2400" i="1" dirty="0"/>
              <a:t>I Cor. 12:6-11</a:t>
            </a:r>
          </a:p>
          <a:p>
            <a:pPr marL="0" indent="0">
              <a:buNone/>
            </a:pPr>
            <a:r>
              <a:rPr lang="en-US" sz="3600" i="1" dirty="0"/>
              <a:t>						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3094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6EABCF-30FC-4B2B-8CE2-6E1D6A7C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1C60B-2780-4DDB-B397-6397DA63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1" y="1518558"/>
            <a:ext cx="11772900" cy="6547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baseline="30000" dirty="0"/>
              <a:t>27 </a:t>
            </a:r>
            <a:r>
              <a:rPr lang="en-US" sz="3600" i="1" dirty="0"/>
              <a:t>Now you are the body of Christ, and members individually. </a:t>
            </a:r>
            <a:r>
              <a:rPr lang="en-US" sz="3600" i="1" baseline="30000" dirty="0"/>
              <a:t>28 </a:t>
            </a:r>
            <a:r>
              <a:rPr lang="en-US" sz="3600" i="1" dirty="0"/>
              <a:t>And God has appointed these in the church: first apostles, second prophets, third teachers, after that miracles, then gifts of healings, helps, administrations, varieties of tongues. </a:t>
            </a:r>
            <a:r>
              <a:rPr lang="en-US" sz="3600" i="1" baseline="30000" dirty="0"/>
              <a:t>29 </a:t>
            </a:r>
            <a:r>
              <a:rPr lang="en-US" sz="3600" i="1" dirty="0"/>
              <a:t>Are all apostles? Are all prophets? Are all teachers? Are all workers of miracles? </a:t>
            </a:r>
            <a:r>
              <a:rPr lang="en-US" sz="3600" i="1" baseline="30000" dirty="0"/>
              <a:t>30 </a:t>
            </a:r>
            <a:r>
              <a:rPr lang="en-US" sz="3600" i="1" dirty="0"/>
              <a:t>Do all have gifts of healings? Do all speak with tongues? Do all interpret? </a:t>
            </a:r>
            <a:r>
              <a:rPr lang="en-US" sz="3600" i="1" baseline="30000" dirty="0"/>
              <a:t>31 </a:t>
            </a:r>
            <a:r>
              <a:rPr lang="en-US" sz="3600" i="1" dirty="0"/>
              <a:t>But earnestly desire the best</a:t>
            </a:r>
            <a:r>
              <a:rPr lang="en-US" sz="3600" i="1" baseline="30000" dirty="0"/>
              <a:t> </a:t>
            </a:r>
            <a:r>
              <a:rPr lang="en-US" sz="3600" i="1" dirty="0"/>
              <a:t>gifts.  </a:t>
            </a:r>
            <a:r>
              <a:rPr lang="en-US" sz="2400" i="1" dirty="0"/>
              <a:t>I Cor. 12:27-31</a:t>
            </a:r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						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41807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indoor, wall, table&#10;&#10;Description generated with very high confidence">
            <a:extLst>
              <a:ext uri="{FF2B5EF4-FFF2-40B4-BE49-F238E27FC236}">
                <a16:creationId xmlns:a16="http://schemas.microsoft.com/office/drawing/2014/main" xmlns="" id="{41AA490D-20A5-4CDE-9856-A62C69B065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061" b="5867"/>
          <a:stretch/>
        </p:blipFill>
        <p:spPr>
          <a:xfrm>
            <a:off x="22" y="4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7AF3AC-3D40-4505-9A12-001C78CE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i="1">
                <a:solidFill>
                  <a:srgbClr val="FFFFFF"/>
                </a:solidFill>
              </a:rPr>
              <a:t>“Earnestly Desire the Best Gifts”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C76F5B-C7B1-45BE-838B-B1C134210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8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74746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36859-A612-4835-BB26-B4F94981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243206"/>
            <a:ext cx="10515600" cy="1325563"/>
          </a:xfrm>
        </p:spPr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“Earnestly Desire the Best Gifts”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280E67-3834-4BCE-A1E2-700D480D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798324"/>
            <a:ext cx="11887200" cy="49377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 A good example</a:t>
            </a:r>
          </a:p>
          <a:p>
            <a:pPr lvl="1"/>
            <a:r>
              <a:rPr lang="en-US" sz="3200" dirty="0"/>
              <a:t>“Do as I say and not as I do” doesn’t work (Rom. 2:21-23)</a:t>
            </a:r>
          </a:p>
          <a:p>
            <a:pPr marL="457200" lvl="1" indent="0">
              <a:buNone/>
            </a:pPr>
            <a:endParaRPr lang="en-US" sz="1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  A courageous spirit</a:t>
            </a:r>
          </a:p>
          <a:p>
            <a:pPr lvl="1"/>
            <a:r>
              <a:rPr lang="en-US" sz="3200" dirty="0"/>
              <a:t> Timothy’s father in the faith directed him (I Tim. 4:12; 6:11-12)</a:t>
            </a:r>
          </a:p>
          <a:p>
            <a:pPr marL="457200" lvl="1" indent="0">
              <a:buNone/>
            </a:pPr>
            <a:endParaRPr lang="en-US" sz="1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  A sense of priority</a:t>
            </a:r>
          </a:p>
          <a:p>
            <a:pPr lvl="1"/>
            <a:r>
              <a:rPr lang="en-US" sz="3200" dirty="0"/>
              <a:t> Give the gift of putting God before them! (Eccl. 12; Prov. 24:3-4)</a:t>
            </a:r>
          </a:p>
        </p:txBody>
      </p:sp>
      <p:pic>
        <p:nvPicPr>
          <p:cNvPr id="5" name="Picture 4" descr="A picture containing indoor, wall, table&#10;&#10;Description generated with very high confidence">
            <a:extLst>
              <a:ext uri="{FF2B5EF4-FFF2-40B4-BE49-F238E27FC236}">
                <a16:creationId xmlns:a16="http://schemas.microsoft.com/office/drawing/2014/main" xmlns="" id="{A3ABE0D1-7444-46BE-96B7-E32FA5C1FD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7845" y="121922"/>
            <a:ext cx="2390315" cy="167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181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36859-A612-4835-BB26-B4F94981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243206"/>
            <a:ext cx="10515600" cy="1325563"/>
          </a:xfrm>
        </p:spPr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Earnestly Desire the Best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280E67-3834-4BCE-A1E2-700D480D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798324"/>
            <a:ext cx="11887200" cy="49377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  A solid work ethic</a:t>
            </a:r>
          </a:p>
          <a:p>
            <a:pPr lvl="1"/>
            <a:r>
              <a:rPr lang="en-US" sz="3200" dirty="0"/>
              <a:t>A “mind to work” (Neh. 4:6; 2 Thess. 3:10)</a:t>
            </a:r>
          </a:p>
          <a:p>
            <a:pPr marL="457200" lvl="1" indent="0">
              <a:buNone/>
            </a:pPr>
            <a:endParaRPr lang="en-US" sz="1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  A loving marriage</a:t>
            </a:r>
          </a:p>
          <a:p>
            <a:pPr lvl="1"/>
            <a:r>
              <a:rPr lang="en-US" sz="3200" dirty="0"/>
              <a:t>Marriage: lasting (Rom. 7:2; 19:9) and loving (Eph. 5)</a:t>
            </a:r>
          </a:p>
          <a:p>
            <a:pPr marL="457200" lvl="1" indent="0">
              <a:buNone/>
            </a:pPr>
            <a:endParaRPr lang="en-US" sz="1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  An unconditional love</a:t>
            </a:r>
          </a:p>
          <a:p>
            <a:pPr lvl="1"/>
            <a:r>
              <a:rPr lang="en-US" sz="3200" dirty="0"/>
              <a:t>Non performance based affection (Deut. 7:7; Eph. 2:1-5)</a:t>
            </a:r>
          </a:p>
          <a:p>
            <a:pPr lvl="1"/>
            <a:r>
              <a:rPr lang="en-US" sz="3200" dirty="0"/>
              <a:t>Love enough to discipline (Pr. 6:23; 13:24)</a:t>
            </a:r>
          </a:p>
        </p:txBody>
      </p:sp>
      <p:pic>
        <p:nvPicPr>
          <p:cNvPr id="5" name="Picture 4" descr="A picture containing indoor, wall, table&#10;&#10;Description generated with very high confidence">
            <a:extLst>
              <a:ext uri="{FF2B5EF4-FFF2-40B4-BE49-F238E27FC236}">
                <a16:creationId xmlns:a16="http://schemas.microsoft.com/office/drawing/2014/main" xmlns="" id="{A3ABE0D1-7444-46BE-96B7-E32FA5C1FD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7847" y="121922"/>
            <a:ext cx="2390312" cy="167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296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3B6F87-24EA-48C1-B616-557D0C56A5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014BFB-F896-4236-89A1-D86212F333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7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3898</TotalTime>
  <Words>158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“Earnestly Desire the Best Gifts”</vt:lpstr>
      <vt:lpstr>“Earnestly Desire the Best Gifts”</vt:lpstr>
      <vt:lpstr>Earnestly Desire the Best Gifts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SHCOC</cp:lastModifiedBy>
  <cp:revision>17</cp:revision>
  <dcterms:created xsi:type="dcterms:W3CDTF">2017-12-21T23:22:30Z</dcterms:created>
  <dcterms:modified xsi:type="dcterms:W3CDTF">2017-12-24T17:08:01Z</dcterms:modified>
</cp:coreProperties>
</file>