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1" r:id="rId4"/>
    <p:sldId id="262" r:id="rId5"/>
    <p:sldId id="263" r:id="rId6"/>
    <p:sldId id="265"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8" d="100"/>
          <a:sy n="58" d="100"/>
        </p:scale>
        <p:origin x="-108" y="-57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DEBB22F-01B6-4229-B2A2-DB995A52A0D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156F83B0-C9E4-47EA-92A6-55EE49BCF28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36495233-48BB-49EA-88F3-0FE9F9F94531}"/>
              </a:ext>
            </a:extLst>
          </p:cNvPr>
          <p:cNvSpPr>
            <a:spLocks noGrp="1"/>
          </p:cNvSpPr>
          <p:nvPr>
            <p:ph type="dt" sz="half" idx="10"/>
          </p:nvPr>
        </p:nvSpPr>
        <p:spPr/>
        <p:txBody>
          <a:bodyPr/>
          <a:lstStyle/>
          <a:p>
            <a:fld id="{95761AFE-0BBB-4071-81A3-FAD42C5F664F}" type="datetimeFigureOut">
              <a:rPr lang="en-US" smtClean="0"/>
              <a:pPr/>
              <a:t>10/1/2017</a:t>
            </a:fld>
            <a:endParaRPr lang="en-US"/>
          </a:p>
        </p:txBody>
      </p:sp>
      <p:sp>
        <p:nvSpPr>
          <p:cNvPr id="5" name="Footer Placeholder 4">
            <a:extLst>
              <a:ext uri="{FF2B5EF4-FFF2-40B4-BE49-F238E27FC236}">
                <a16:creationId xmlns:a16="http://schemas.microsoft.com/office/drawing/2014/main" xmlns="" id="{02B3CA9E-F2C8-4854-8E0E-D87F27116E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B7E2C607-2E5D-4FFD-A61D-E5617D1A5B13}"/>
              </a:ext>
            </a:extLst>
          </p:cNvPr>
          <p:cNvSpPr>
            <a:spLocks noGrp="1"/>
          </p:cNvSpPr>
          <p:nvPr>
            <p:ph type="sldNum" sz="quarter" idx="12"/>
          </p:nvPr>
        </p:nvSpPr>
        <p:spPr/>
        <p:txBody>
          <a:bodyPr/>
          <a:lstStyle/>
          <a:p>
            <a:fld id="{866B7DC7-EE78-4F1E-B8A9-130F38C73209}" type="slidenum">
              <a:rPr lang="en-US" smtClean="0"/>
              <a:pPr/>
              <a:t>‹#›</a:t>
            </a:fld>
            <a:endParaRPr lang="en-US"/>
          </a:p>
        </p:txBody>
      </p:sp>
    </p:spTree>
    <p:extLst>
      <p:ext uri="{BB962C8B-B14F-4D97-AF65-F5344CB8AC3E}">
        <p14:creationId xmlns:p14="http://schemas.microsoft.com/office/powerpoint/2010/main" xmlns="" val="588809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5CED718-67CA-4A24-917E-C42D13A8F5B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B9920D54-A0BF-48FE-832D-92424D94A03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CFFFEE87-4D24-44E6-93FA-7F677C5B9EC0}"/>
              </a:ext>
            </a:extLst>
          </p:cNvPr>
          <p:cNvSpPr>
            <a:spLocks noGrp="1"/>
          </p:cNvSpPr>
          <p:nvPr>
            <p:ph type="dt" sz="half" idx="10"/>
          </p:nvPr>
        </p:nvSpPr>
        <p:spPr/>
        <p:txBody>
          <a:bodyPr/>
          <a:lstStyle/>
          <a:p>
            <a:fld id="{95761AFE-0BBB-4071-81A3-FAD42C5F664F}" type="datetimeFigureOut">
              <a:rPr lang="en-US" smtClean="0"/>
              <a:pPr/>
              <a:t>10/1/2017</a:t>
            </a:fld>
            <a:endParaRPr lang="en-US"/>
          </a:p>
        </p:txBody>
      </p:sp>
      <p:sp>
        <p:nvSpPr>
          <p:cNvPr id="5" name="Footer Placeholder 4">
            <a:extLst>
              <a:ext uri="{FF2B5EF4-FFF2-40B4-BE49-F238E27FC236}">
                <a16:creationId xmlns:a16="http://schemas.microsoft.com/office/drawing/2014/main" xmlns="" id="{50F315F1-5097-432C-B7E4-30E8C7B356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40D82DEB-024B-4356-85A6-2CBFFF8DAA2D}"/>
              </a:ext>
            </a:extLst>
          </p:cNvPr>
          <p:cNvSpPr>
            <a:spLocks noGrp="1"/>
          </p:cNvSpPr>
          <p:nvPr>
            <p:ph type="sldNum" sz="quarter" idx="12"/>
          </p:nvPr>
        </p:nvSpPr>
        <p:spPr/>
        <p:txBody>
          <a:bodyPr/>
          <a:lstStyle/>
          <a:p>
            <a:fld id="{866B7DC7-EE78-4F1E-B8A9-130F38C73209}" type="slidenum">
              <a:rPr lang="en-US" smtClean="0"/>
              <a:pPr/>
              <a:t>‹#›</a:t>
            </a:fld>
            <a:endParaRPr lang="en-US"/>
          </a:p>
        </p:txBody>
      </p:sp>
    </p:spTree>
    <p:extLst>
      <p:ext uri="{BB962C8B-B14F-4D97-AF65-F5344CB8AC3E}">
        <p14:creationId xmlns:p14="http://schemas.microsoft.com/office/powerpoint/2010/main" xmlns="" val="3738554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B8E84328-89FB-4EE8-88DB-B82075BC8381}"/>
              </a:ext>
            </a:extLst>
          </p:cNvPr>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4002E3F7-BE25-4507-B8D7-19415F594B4D}"/>
              </a:ext>
            </a:extLst>
          </p:cNvPr>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0FADFD84-39BB-484F-BB83-FBC204F50A6A}"/>
              </a:ext>
            </a:extLst>
          </p:cNvPr>
          <p:cNvSpPr>
            <a:spLocks noGrp="1"/>
          </p:cNvSpPr>
          <p:nvPr>
            <p:ph type="dt" sz="half" idx="10"/>
          </p:nvPr>
        </p:nvSpPr>
        <p:spPr/>
        <p:txBody>
          <a:bodyPr/>
          <a:lstStyle/>
          <a:p>
            <a:fld id="{95761AFE-0BBB-4071-81A3-FAD42C5F664F}" type="datetimeFigureOut">
              <a:rPr lang="en-US" smtClean="0"/>
              <a:pPr/>
              <a:t>10/1/2017</a:t>
            </a:fld>
            <a:endParaRPr lang="en-US"/>
          </a:p>
        </p:txBody>
      </p:sp>
      <p:sp>
        <p:nvSpPr>
          <p:cNvPr id="5" name="Footer Placeholder 4">
            <a:extLst>
              <a:ext uri="{FF2B5EF4-FFF2-40B4-BE49-F238E27FC236}">
                <a16:creationId xmlns:a16="http://schemas.microsoft.com/office/drawing/2014/main" xmlns="" id="{1B3D7B70-AD16-4FA7-B10B-D3E45CB791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B903C29A-209C-44E8-A2BC-98753904FE70}"/>
              </a:ext>
            </a:extLst>
          </p:cNvPr>
          <p:cNvSpPr>
            <a:spLocks noGrp="1"/>
          </p:cNvSpPr>
          <p:nvPr>
            <p:ph type="sldNum" sz="quarter" idx="12"/>
          </p:nvPr>
        </p:nvSpPr>
        <p:spPr/>
        <p:txBody>
          <a:bodyPr/>
          <a:lstStyle/>
          <a:p>
            <a:fld id="{866B7DC7-EE78-4F1E-B8A9-130F38C73209}" type="slidenum">
              <a:rPr lang="en-US" smtClean="0"/>
              <a:pPr/>
              <a:t>‹#›</a:t>
            </a:fld>
            <a:endParaRPr lang="en-US"/>
          </a:p>
        </p:txBody>
      </p:sp>
    </p:spTree>
    <p:extLst>
      <p:ext uri="{BB962C8B-B14F-4D97-AF65-F5344CB8AC3E}">
        <p14:creationId xmlns:p14="http://schemas.microsoft.com/office/powerpoint/2010/main" xmlns="" val="854689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2BD584E-C506-4549-ADFE-8C89BF2B052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709BD067-0401-4CBB-8718-04C25345E11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B6A48981-1A55-404E-84DE-CC94A055F81A}"/>
              </a:ext>
            </a:extLst>
          </p:cNvPr>
          <p:cNvSpPr>
            <a:spLocks noGrp="1"/>
          </p:cNvSpPr>
          <p:nvPr>
            <p:ph type="dt" sz="half" idx="10"/>
          </p:nvPr>
        </p:nvSpPr>
        <p:spPr/>
        <p:txBody>
          <a:bodyPr/>
          <a:lstStyle/>
          <a:p>
            <a:fld id="{95761AFE-0BBB-4071-81A3-FAD42C5F664F}" type="datetimeFigureOut">
              <a:rPr lang="en-US" smtClean="0"/>
              <a:pPr/>
              <a:t>10/1/2017</a:t>
            </a:fld>
            <a:endParaRPr lang="en-US"/>
          </a:p>
        </p:txBody>
      </p:sp>
      <p:sp>
        <p:nvSpPr>
          <p:cNvPr id="5" name="Footer Placeholder 4">
            <a:extLst>
              <a:ext uri="{FF2B5EF4-FFF2-40B4-BE49-F238E27FC236}">
                <a16:creationId xmlns:a16="http://schemas.microsoft.com/office/drawing/2014/main" xmlns="" id="{3E9E04DF-23CC-43A9-9CC7-7124BA86D0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C4708374-135E-4231-B367-DF23FFA89463}"/>
              </a:ext>
            </a:extLst>
          </p:cNvPr>
          <p:cNvSpPr>
            <a:spLocks noGrp="1"/>
          </p:cNvSpPr>
          <p:nvPr>
            <p:ph type="sldNum" sz="quarter" idx="12"/>
          </p:nvPr>
        </p:nvSpPr>
        <p:spPr/>
        <p:txBody>
          <a:bodyPr/>
          <a:lstStyle/>
          <a:p>
            <a:fld id="{866B7DC7-EE78-4F1E-B8A9-130F38C73209}" type="slidenum">
              <a:rPr lang="en-US" smtClean="0"/>
              <a:pPr/>
              <a:t>‹#›</a:t>
            </a:fld>
            <a:endParaRPr lang="en-US"/>
          </a:p>
        </p:txBody>
      </p:sp>
    </p:spTree>
    <p:extLst>
      <p:ext uri="{BB962C8B-B14F-4D97-AF65-F5344CB8AC3E}">
        <p14:creationId xmlns:p14="http://schemas.microsoft.com/office/powerpoint/2010/main" xmlns="" val="1661639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465F6F-47B6-4D6B-B02A-9F67F01860A4}"/>
              </a:ext>
            </a:extLst>
          </p:cNvPr>
          <p:cNvSpPr>
            <a:spLocks noGrp="1"/>
          </p:cNvSpPr>
          <p:nvPr>
            <p:ph type="title"/>
          </p:nvPr>
        </p:nvSpPr>
        <p:spPr>
          <a:xfrm>
            <a:off x="831851" y="1709740"/>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E4C22BEB-067C-4178-B8BE-3E89F49ACD72}"/>
              </a:ext>
            </a:extLst>
          </p:cNvPr>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5DAB2939-C78D-49F3-9428-8CFC2C0ED369}"/>
              </a:ext>
            </a:extLst>
          </p:cNvPr>
          <p:cNvSpPr>
            <a:spLocks noGrp="1"/>
          </p:cNvSpPr>
          <p:nvPr>
            <p:ph type="dt" sz="half" idx="10"/>
          </p:nvPr>
        </p:nvSpPr>
        <p:spPr/>
        <p:txBody>
          <a:bodyPr/>
          <a:lstStyle/>
          <a:p>
            <a:fld id="{95761AFE-0BBB-4071-81A3-FAD42C5F664F}" type="datetimeFigureOut">
              <a:rPr lang="en-US" smtClean="0"/>
              <a:pPr/>
              <a:t>10/1/2017</a:t>
            </a:fld>
            <a:endParaRPr lang="en-US"/>
          </a:p>
        </p:txBody>
      </p:sp>
      <p:sp>
        <p:nvSpPr>
          <p:cNvPr id="5" name="Footer Placeholder 4">
            <a:extLst>
              <a:ext uri="{FF2B5EF4-FFF2-40B4-BE49-F238E27FC236}">
                <a16:creationId xmlns:a16="http://schemas.microsoft.com/office/drawing/2014/main" xmlns="" id="{1C5D73B8-B35C-4FB6-A4CB-D816A8C3EA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48E70AD2-CF10-4541-80BC-590738841E00}"/>
              </a:ext>
            </a:extLst>
          </p:cNvPr>
          <p:cNvSpPr>
            <a:spLocks noGrp="1"/>
          </p:cNvSpPr>
          <p:nvPr>
            <p:ph type="sldNum" sz="quarter" idx="12"/>
          </p:nvPr>
        </p:nvSpPr>
        <p:spPr/>
        <p:txBody>
          <a:bodyPr/>
          <a:lstStyle/>
          <a:p>
            <a:fld id="{866B7DC7-EE78-4F1E-B8A9-130F38C73209}" type="slidenum">
              <a:rPr lang="en-US" smtClean="0"/>
              <a:pPr/>
              <a:t>‹#›</a:t>
            </a:fld>
            <a:endParaRPr lang="en-US"/>
          </a:p>
        </p:txBody>
      </p:sp>
    </p:spTree>
    <p:extLst>
      <p:ext uri="{BB962C8B-B14F-4D97-AF65-F5344CB8AC3E}">
        <p14:creationId xmlns:p14="http://schemas.microsoft.com/office/powerpoint/2010/main" xmlns="" val="4652992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0790D37-2E82-4231-A4DB-2057C92D107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E0359E53-5D6E-4822-A995-DE354397FDB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70CCFDFE-68A7-427A-898A-83376B167CF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7290403E-725A-4BA0-9271-AC0386019E3B}"/>
              </a:ext>
            </a:extLst>
          </p:cNvPr>
          <p:cNvSpPr>
            <a:spLocks noGrp="1"/>
          </p:cNvSpPr>
          <p:nvPr>
            <p:ph type="dt" sz="half" idx="10"/>
          </p:nvPr>
        </p:nvSpPr>
        <p:spPr/>
        <p:txBody>
          <a:bodyPr/>
          <a:lstStyle/>
          <a:p>
            <a:fld id="{95761AFE-0BBB-4071-81A3-FAD42C5F664F}" type="datetimeFigureOut">
              <a:rPr lang="en-US" smtClean="0"/>
              <a:pPr/>
              <a:t>10/1/2017</a:t>
            </a:fld>
            <a:endParaRPr lang="en-US"/>
          </a:p>
        </p:txBody>
      </p:sp>
      <p:sp>
        <p:nvSpPr>
          <p:cNvPr id="6" name="Footer Placeholder 5">
            <a:extLst>
              <a:ext uri="{FF2B5EF4-FFF2-40B4-BE49-F238E27FC236}">
                <a16:creationId xmlns:a16="http://schemas.microsoft.com/office/drawing/2014/main" xmlns="" id="{28FDCC88-3BC3-49D3-B7BF-7414F0362EB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EC65761B-E92D-46BF-BE3A-E4A971225AE1}"/>
              </a:ext>
            </a:extLst>
          </p:cNvPr>
          <p:cNvSpPr>
            <a:spLocks noGrp="1"/>
          </p:cNvSpPr>
          <p:nvPr>
            <p:ph type="sldNum" sz="quarter" idx="12"/>
          </p:nvPr>
        </p:nvSpPr>
        <p:spPr/>
        <p:txBody>
          <a:bodyPr/>
          <a:lstStyle/>
          <a:p>
            <a:fld id="{866B7DC7-EE78-4F1E-B8A9-130F38C73209}" type="slidenum">
              <a:rPr lang="en-US" smtClean="0"/>
              <a:pPr/>
              <a:t>‹#›</a:t>
            </a:fld>
            <a:endParaRPr lang="en-US"/>
          </a:p>
        </p:txBody>
      </p:sp>
    </p:spTree>
    <p:extLst>
      <p:ext uri="{BB962C8B-B14F-4D97-AF65-F5344CB8AC3E}">
        <p14:creationId xmlns:p14="http://schemas.microsoft.com/office/powerpoint/2010/main" xmlns="" val="2361624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5E6F62-C2FF-4BCA-A6DD-7956F011A09A}"/>
              </a:ext>
            </a:extLst>
          </p:cNvPr>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B3269B5D-1009-4CA5-B296-96DC1A8E30D0}"/>
              </a:ext>
            </a:extLst>
          </p:cNvPr>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7D222AE5-EB8E-434A-A8C9-BF25EADA9517}"/>
              </a:ext>
            </a:extLst>
          </p:cNvPr>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41A5E2B4-9FAF-4274-99B0-02C0F3EC6222}"/>
              </a:ext>
            </a:extLst>
          </p:cNvPr>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A4A44980-16EC-436D-BB06-538CFCF8189D}"/>
              </a:ext>
            </a:extLst>
          </p:cNvPr>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45CB1B69-AF36-46FB-8DDD-64105ADD4112}"/>
              </a:ext>
            </a:extLst>
          </p:cNvPr>
          <p:cNvSpPr>
            <a:spLocks noGrp="1"/>
          </p:cNvSpPr>
          <p:nvPr>
            <p:ph type="dt" sz="half" idx="10"/>
          </p:nvPr>
        </p:nvSpPr>
        <p:spPr/>
        <p:txBody>
          <a:bodyPr/>
          <a:lstStyle/>
          <a:p>
            <a:fld id="{95761AFE-0BBB-4071-81A3-FAD42C5F664F}" type="datetimeFigureOut">
              <a:rPr lang="en-US" smtClean="0"/>
              <a:pPr/>
              <a:t>10/1/2017</a:t>
            </a:fld>
            <a:endParaRPr lang="en-US"/>
          </a:p>
        </p:txBody>
      </p:sp>
      <p:sp>
        <p:nvSpPr>
          <p:cNvPr id="8" name="Footer Placeholder 7">
            <a:extLst>
              <a:ext uri="{FF2B5EF4-FFF2-40B4-BE49-F238E27FC236}">
                <a16:creationId xmlns:a16="http://schemas.microsoft.com/office/drawing/2014/main" xmlns="" id="{76510B9D-7201-416D-8C50-87F31325149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00ADC411-35DD-4A87-9CC7-6E1B093DF1AA}"/>
              </a:ext>
            </a:extLst>
          </p:cNvPr>
          <p:cNvSpPr>
            <a:spLocks noGrp="1"/>
          </p:cNvSpPr>
          <p:nvPr>
            <p:ph type="sldNum" sz="quarter" idx="12"/>
          </p:nvPr>
        </p:nvSpPr>
        <p:spPr/>
        <p:txBody>
          <a:bodyPr/>
          <a:lstStyle/>
          <a:p>
            <a:fld id="{866B7DC7-EE78-4F1E-B8A9-130F38C73209}" type="slidenum">
              <a:rPr lang="en-US" smtClean="0"/>
              <a:pPr/>
              <a:t>‹#›</a:t>
            </a:fld>
            <a:endParaRPr lang="en-US"/>
          </a:p>
        </p:txBody>
      </p:sp>
    </p:spTree>
    <p:extLst>
      <p:ext uri="{BB962C8B-B14F-4D97-AF65-F5344CB8AC3E}">
        <p14:creationId xmlns:p14="http://schemas.microsoft.com/office/powerpoint/2010/main" xmlns="" val="1454930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AF55BF5-F9A9-453E-9B54-6C0EA5CCC80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560CC53E-78A5-4F71-AE94-7DE02C75EF22}"/>
              </a:ext>
            </a:extLst>
          </p:cNvPr>
          <p:cNvSpPr>
            <a:spLocks noGrp="1"/>
          </p:cNvSpPr>
          <p:nvPr>
            <p:ph type="dt" sz="half" idx="10"/>
          </p:nvPr>
        </p:nvSpPr>
        <p:spPr/>
        <p:txBody>
          <a:bodyPr/>
          <a:lstStyle/>
          <a:p>
            <a:fld id="{95761AFE-0BBB-4071-81A3-FAD42C5F664F}" type="datetimeFigureOut">
              <a:rPr lang="en-US" smtClean="0"/>
              <a:pPr/>
              <a:t>10/1/2017</a:t>
            </a:fld>
            <a:endParaRPr lang="en-US"/>
          </a:p>
        </p:txBody>
      </p:sp>
      <p:sp>
        <p:nvSpPr>
          <p:cNvPr id="4" name="Footer Placeholder 3">
            <a:extLst>
              <a:ext uri="{FF2B5EF4-FFF2-40B4-BE49-F238E27FC236}">
                <a16:creationId xmlns:a16="http://schemas.microsoft.com/office/drawing/2014/main" xmlns="" id="{4E0D3D42-FBD2-4B80-9BF0-EC4CD03BB92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8B043D5B-7AC0-4021-B20E-01E5CEA382E2}"/>
              </a:ext>
            </a:extLst>
          </p:cNvPr>
          <p:cNvSpPr>
            <a:spLocks noGrp="1"/>
          </p:cNvSpPr>
          <p:nvPr>
            <p:ph type="sldNum" sz="quarter" idx="12"/>
          </p:nvPr>
        </p:nvSpPr>
        <p:spPr/>
        <p:txBody>
          <a:bodyPr/>
          <a:lstStyle/>
          <a:p>
            <a:fld id="{866B7DC7-EE78-4F1E-B8A9-130F38C73209}" type="slidenum">
              <a:rPr lang="en-US" smtClean="0"/>
              <a:pPr/>
              <a:t>‹#›</a:t>
            </a:fld>
            <a:endParaRPr lang="en-US"/>
          </a:p>
        </p:txBody>
      </p:sp>
    </p:spTree>
    <p:extLst>
      <p:ext uri="{BB962C8B-B14F-4D97-AF65-F5344CB8AC3E}">
        <p14:creationId xmlns:p14="http://schemas.microsoft.com/office/powerpoint/2010/main" xmlns="" val="1040925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99961DAA-895E-435C-B4DE-1347AC094E23}"/>
              </a:ext>
            </a:extLst>
          </p:cNvPr>
          <p:cNvSpPr>
            <a:spLocks noGrp="1"/>
          </p:cNvSpPr>
          <p:nvPr>
            <p:ph type="dt" sz="half" idx="10"/>
          </p:nvPr>
        </p:nvSpPr>
        <p:spPr/>
        <p:txBody>
          <a:bodyPr/>
          <a:lstStyle/>
          <a:p>
            <a:fld id="{95761AFE-0BBB-4071-81A3-FAD42C5F664F}" type="datetimeFigureOut">
              <a:rPr lang="en-US" smtClean="0"/>
              <a:pPr/>
              <a:t>10/1/2017</a:t>
            </a:fld>
            <a:endParaRPr lang="en-US"/>
          </a:p>
        </p:txBody>
      </p:sp>
      <p:sp>
        <p:nvSpPr>
          <p:cNvPr id="3" name="Footer Placeholder 2">
            <a:extLst>
              <a:ext uri="{FF2B5EF4-FFF2-40B4-BE49-F238E27FC236}">
                <a16:creationId xmlns:a16="http://schemas.microsoft.com/office/drawing/2014/main" xmlns="" id="{68F9CE7E-06CB-4E2E-9C02-9110D6950C2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954EFE27-216F-4DE0-857E-BA2E3986C942}"/>
              </a:ext>
            </a:extLst>
          </p:cNvPr>
          <p:cNvSpPr>
            <a:spLocks noGrp="1"/>
          </p:cNvSpPr>
          <p:nvPr>
            <p:ph type="sldNum" sz="quarter" idx="12"/>
          </p:nvPr>
        </p:nvSpPr>
        <p:spPr/>
        <p:txBody>
          <a:bodyPr/>
          <a:lstStyle/>
          <a:p>
            <a:fld id="{866B7DC7-EE78-4F1E-B8A9-130F38C73209}" type="slidenum">
              <a:rPr lang="en-US" smtClean="0"/>
              <a:pPr/>
              <a:t>‹#›</a:t>
            </a:fld>
            <a:endParaRPr lang="en-US"/>
          </a:p>
        </p:txBody>
      </p:sp>
    </p:spTree>
    <p:extLst>
      <p:ext uri="{BB962C8B-B14F-4D97-AF65-F5344CB8AC3E}">
        <p14:creationId xmlns:p14="http://schemas.microsoft.com/office/powerpoint/2010/main" xmlns="" val="27433228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26E2D6-2491-45A6-8B5F-F44BD9CBC8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8A63E2AD-29A8-4C57-90BB-017DE76FF7F0}"/>
              </a:ext>
            </a:extLst>
          </p:cNvPr>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CBAF59CA-14A8-486E-B104-BAE501C41C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2750904C-E669-44C8-88FD-689F1D928CAB}"/>
              </a:ext>
            </a:extLst>
          </p:cNvPr>
          <p:cNvSpPr>
            <a:spLocks noGrp="1"/>
          </p:cNvSpPr>
          <p:nvPr>
            <p:ph type="dt" sz="half" idx="10"/>
          </p:nvPr>
        </p:nvSpPr>
        <p:spPr/>
        <p:txBody>
          <a:bodyPr/>
          <a:lstStyle/>
          <a:p>
            <a:fld id="{95761AFE-0BBB-4071-81A3-FAD42C5F664F}" type="datetimeFigureOut">
              <a:rPr lang="en-US" smtClean="0"/>
              <a:pPr/>
              <a:t>10/1/2017</a:t>
            </a:fld>
            <a:endParaRPr lang="en-US"/>
          </a:p>
        </p:txBody>
      </p:sp>
      <p:sp>
        <p:nvSpPr>
          <p:cNvPr id="6" name="Footer Placeholder 5">
            <a:extLst>
              <a:ext uri="{FF2B5EF4-FFF2-40B4-BE49-F238E27FC236}">
                <a16:creationId xmlns:a16="http://schemas.microsoft.com/office/drawing/2014/main" xmlns="" id="{B6F25FA1-D1F4-413F-B65D-11BEFB66B28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213DE68B-A40D-4F90-BDEE-9D649A4EFB3A}"/>
              </a:ext>
            </a:extLst>
          </p:cNvPr>
          <p:cNvSpPr>
            <a:spLocks noGrp="1"/>
          </p:cNvSpPr>
          <p:nvPr>
            <p:ph type="sldNum" sz="quarter" idx="12"/>
          </p:nvPr>
        </p:nvSpPr>
        <p:spPr/>
        <p:txBody>
          <a:bodyPr/>
          <a:lstStyle/>
          <a:p>
            <a:fld id="{866B7DC7-EE78-4F1E-B8A9-130F38C73209}" type="slidenum">
              <a:rPr lang="en-US" smtClean="0"/>
              <a:pPr/>
              <a:t>‹#›</a:t>
            </a:fld>
            <a:endParaRPr lang="en-US"/>
          </a:p>
        </p:txBody>
      </p:sp>
    </p:spTree>
    <p:extLst>
      <p:ext uri="{BB962C8B-B14F-4D97-AF65-F5344CB8AC3E}">
        <p14:creationId xmlns:p14="http://schemas.microsoft.com/office/powerpoint/2010/main" xmlns="" val="22766832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FA14E94-E8C2-469A-AD2F-06F752CB625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280EA4D6-F164-400D-B72E-B6E386ECB946}"/>
              </a:ext>
            </a:extLst>
          </p:cNvPr>
          <p:cNvSpPr>
            <a:spLocks noGrp="1"/>
          </p:cNvSpPr>
          <p:nvPr>
            <p:ph type="pic" idx="1"/>
          </p:nvPr>
        </p:nvSpPr>
        <p:spPr>
          <a:xfrm>
            <a:off x="5183188" y="987427"/>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FAF47271-4961-498A-9F67-92BFF0E17E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8A382E29-0BC6-4859-8ACD-CEE2073BE0FF}"/>
              </a:ext>
            </a:extLst>
          </p:cNvPr>
          <p:cNvSpPr>
            <a:spLocks noGrp="1"/>
          </p:cNvSpPr>
          <p:nvPr>
            <p:ph type="dt" sz="half" idx="10"/>
          </p:nvPr>
        </p:nvSpPr>
        <p:spPr/>
        <p:txBody>
          <a:bodyPr/>
          <a:lstStyle/>
          <a:p>
            <a:fld id="{95761AFE-0BBB-4071-81A3-FAD42C5F664F}" type="datetimeFigureOut">
              <a:rPr lang="en-US" smtClean="0"/>
              <a:pPr/>
              <a:t>10/1/2017</a:t>
            </a:fld>
            <a:endParaRPr lang="en-US"/>
          </a:p>
        </p:txBody>
      </p:sp>
      <p:sp>
        <p:nvSpPr>
          <p:cNvPr id="6" name="Footer Placeholder 5">
            <a:extLst>
              <a:ext uri="{FF2B5EF4-FFF2-40B4-BE49-F238E27FC236}">
                <a16:creationId xmlns:a16="http://schemas.microsoft.com/office/drawing/2014/main" xmlns="" id="{575B88AA-6B52-46C2-98BB-7AED38FD75F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CB05A07E-FFA3-4564-9806-949CEC888928}"/>
              </a:ext>
            </a:extLst>
          </p:cNvPr>
          <p:cNvSpPr>
            <a:spLocks noGrp="1"/>
          </p:cNvSpPr>
          <p:nvPr>
            <p:ph type="sldNum" sz="quarter" idx="12"/>
          </p:nvPr>
        </p:nvSpPr>
        <p:spPr/>
        <p:txBody>
          <a:bodyPr/>
          <a:lstStyle/>
          <a:p>
            <a:fld id="{866B7DC7-EE78-4F1E-B8A9-130F38C73209}" type="slidenum">
              <a:rPr lang="en-US" smtClean="0"/>
              <a:pPr/>
              <a:t>‹#›</a:t>
            </a:fld>
            <a:endParaRPr lang="en-US"/>
          </a:p>
        </p:txBody>
      </p:sp>
    </p:spTree>
    <p:extLst>
      <p:ext uri="{BB962C8B-B14F-4D97-AF65-F5344CB8AC3E}">
        <p14:creationId xmlns:p14="http://schemas.microsoft.com/office/powerpoint/2010/main" xmlns="" val="2602840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DFE5CC58-31E1-450F-88AA-5F3529BD425E}"/>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F4639D36-D834-4FA3-B2A3-301B54A107C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C9D0ECB5-9F11-4764-8A37-B546806A64F8}"/>
              </a:ext>
            </a:extLst>
          </p:cNvPr>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761AFE-0BBB-4071-81A3-FAD42C5F664F}" type="datetimeFigureOut">
              <a:rPr lang="en-US" smtClean="0"/>
              <a:pPr/>
              <a:t>10/1/2017</a:t>
            </a:fld>
            <a:endParaRPr lang="en-US"/>
          </a:p>
        </p:txBody>
      </p:sp>
      <p:sp>
        <p:nvSpPr>
          <p:cNvPr id="5" name="Footer Placeholder 4">
            <a:extLst>
              <a:ext uri="{FF2B5EF4-FFF2-40B4-BE49-F238E27FC236}">
                <a16:creationId xmlns:a16="http://schemas.microsoft.com/office/drawing/2014/main" xmlns="" id="{B5C2FB84-C03C-448E-AF1D-09A7F0FE72E6}"/>
              </a:ext>
            </a:extLst>
          </p:cNvPr>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D3256DC3-E360-44FC-8E65-3380C4CFDC53}"/>
              </a:ext>
            </a:extLst>
          </p:cNvPr>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6B7DC7-EE78-4F1E-B8A9-130F38C73209}" type="slidenum">
              <a:rPr lang="en-US" smtClean="0"/>
              <a:pPr/>
              <a:t>‹#›</a:t>
            </a:fld>
            <a:endParaRPr lang="en-US"/>
          </a:p>
        </p:txBody>
      </p:sp>
    </p:spTree>
    <p:extLst>
      <p:ext uri="{BB962C8B-B14F-4D97-AF65-F5344CB8AC3E}">
        <p14:creationId xmlns:p14="http://schemas.microsoft.com/office/powerpoint/2010/main" xmlns="" val="17204518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D43318-845A-4919-9C40-6B9ADE07BBC3}"/>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xmlns="" id="{5BE336E0-2D01-4CA6-9E6A-B4F452DD1743}"/>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xmlns="" val="32209095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6" name="Rectangle 25"/>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336884" y="321178"/>
            <a:ext cx="7500831" cy="5896743"/>
          </a:xfrm>
          <a:prstGeom prst="rect">
            <a:avLst/>
          </a:prstGeom>
          <a:solidFill>
            <a:schemeClr val="tx1">
              <a:alpha val="15000"/>
            </a:schemeClr>
          </a:solidFill>
          <a:ln w="127000" cap="sq" cmpd="thinThick">
            <a:solidFill>
              <a:schemeClr val="tx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FB20D823-C95F-49A9-A826-209FEB9F9B88}"/>
              </a:ext>
            </a:extLst>
          </p:cNvPr>
          <p:cNvSpPr>
            <a:spLocks noGrp="1"/>
          </p:cNvSpPr>
          <p:nvPr>
            <p:ph type="title"/>
          </p:nvPr>
        </p:nvSpPr>
        <p:spPr>
          <a:xfrm>
            <a:off x="1324298" y="703314"/>
            <a:ext cx="6713140" cy="1344975"/>
          </a:xfrm>
        </p:spPr>
        <p:txBody>
          <a:bodyPr>
            <a:normAutofit/>
          </a:bodyPr>
          <a:lstStyle/>
          <a:p>
            <a:pPr algn="ctr"/>
            <a:endParaRPr lang="en-US" sz="7200" b="1" i="1" dirty="0">
              <a:solidFill>
                <a:schemeClr val="bg1"/>
              </a:solidFill>
            </a:endParaRPr>
          </a:p>
        </p:txBody>
      </p:sp>
      <p:sp>
        <p:nvSpPr>
          <p:cNvPr id="3" name="Content Placeholder 2">
            <a:extLst>
              <a:ext uri="{FF2B5EF4-FFF2-40B4-BE49-F238E27FC236}">
                <a16:creationId xmlns:a16="http://schemas.microsoft.com/office/drawing/2014/main" xmlns="" id="{90B718BE-BD8F-4E45-A6A6-F72E3BFC29FD}"/>
              </a:ext>
            </a:extLst>
          </p:cNvPr>
          <p:cNvSpPr>
            <a:spLocks noGrp="1"/>
          </p:cNvSpPr>
          <p:nvPr>
            <p:ph idx="1"/>
          </p:nvPr>
        </p:nvSpPr>
        <p:spPr>
          <a:xfrm>
            <a:off x="276507" y="321176"/>
            <a:ext cx="11778333" cy="6308224"/>
          </a:xfrm>
        </p:spPr>
        <p:txBody>
          <a:bodyPr>
            <a:normAutofit/>
          </a:bodyPr>
          <a:lstStyle/>
          <a:p>
            <a:pPr marL="0" indent="0">
              <a:buNone/>
            </a:pPr>
            <a:r>
              <a:rPr lang="en-US" sz="3200" dirty="0">
                <a:solidFill>
                  <a:schemeClr val="bg1"/>
                </a:solidFill>
              </a:rPr>
              <a:t>General Orders</a:t>
            </a:r>
          </a:p>
          <a:p>
            <a:pPr marL="0" indent="0">
              <a:buNone/>
            </a:pPr>
            <a:r>
              <a:rPr lang="en-US" sz="3200" dirty="0">
                <a:solidFill>
                  <a:schemeClr val="bg1"/>
                </a:solidFill>
              </a:rPr>
              <a:t>August 3, 1776</a:t>
            </a:r>
          </a:p>
          <a:p>
            <a:pPr marL="0" indent="0">
              <a:buNone/>
            </a:pPr>
            <a:r>
              <a:rPr lang="en-US" sz="3200" dirty="0">
                <a:solidFill>
                  <a:schemeClr val="bg1"/>
                </a:solidFill>
              </a:rPr>
              <a:t>The General is sorry to be informed that the foolish and wicked practice of profane cursing and swearing, a vice hitherto little known in our American Army is growing into fashion. He hopes that the officers will, by example as well as influence, endeavor to check it and that both they and the men will reflect that we can little hope of the blessing of Heaven on our army if we insult it by our impiety and folly. Added to this it is a vice so mean and low without any temptation that every man of sense and character detests and despises it.</a:t>
            </a:r>
          </a:p>
          <a:p>
            <a:pPr marL="0" indent="0">
              <a:buNone/>
            </a:pPr>
            <a:r>
              <a:rPr lang="en-US" sz="3200" dirty="0">
                <a:solidFill>
                  <a:schemeClr val="bg1"/>
                </a:solidFill>
              </a:rPr>
              <a:t>							(signed,) George Washington</a:t>
            </a:r>
          </a:p>
          <a:p>
            <a:pPr marL="0" indent="0">
              <a:buNone/>
            </a:pPr>
            <a:endParaRPr lang="en-US" sz="2400" dirty="0">
              <a:solidFill>
                <a:schemeClr val="bg1"/>
              </a:solidFill>
            </a:endParaRPr>
          </a:p>
        </p:txBody>
      </p:sp>
    </p:spTree>
    <p:extLst>
      <p:ext uri="{BB962C8B-B14F-4D97-AF65-F5344CB8AC3E}">
        <p14:creationId xmlns:p14="http://schemas.microsoft.com/office/powerpoint/2010/main" xmlns="" val="3875140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CC7502E-D2AF-445F-80F8-0C276F68ABD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79136C62-4345-453B-8F44-F6C8F72141C8}"/>
              </a:ext>
            </a:extLst>
          </p:cNvPr>
          <p:cNvSpPr>
            <a:spLocks noGrp="1"/>
          </p:cNvSpPr>
          <p:nvPr>
            <p:ph idx="1"/>
          </p:nvPr>
        </p:nvSpPr>
        <p:spPr>
          <a:xfrm>
            <a:off x="243840" y="1690690"/>
            <a:ext cx="11719560" cy="4877751"/>
          </a:xfrm>
        </p:spPr>
        <p:txBody>
          <a:bodyPr/>
          <a:lstStyle/>
          <a:p>
            <a:pPr marL="0" indent="0">
              <a:buNone/>
            </a:pPr>
            <a:r>
              <a:rPr lang="en-US" sz="3200" i="1" baseline="30000" dirty="0">
                <a:solidFill>
                  <a:schemeClr val="bg1"/>
                </a:solidFill>
              </a:rPr>
              <a:t>14 </a:t>
            </a:r>
            <a:r>
              <a:rPr lang="en-US" sz="3200" i="1" dirty="0">
                <a:solidFill>
                  <a:schemeClr val="bg1"/>
                </a:solidFill>
              </a:rPr>
              <a:t>Pursue peace with all people, and holiness, without which no one will see the Lord: </a:t>
            </a:r>
            <a:r>
              <a:rPr lang="en-US" sz="3200" i="1" baseline="30000" dirty="0">
                <a:solidFill>
                  <a:schemeClr val="bg1"/>
                </a:solidFill>
              </a:rPr>
              <a:t>15 </a:t>
            </a:r>
            <a:r>
              <a:rPr lang="en-US" sz="3200" i="1" dirty="0">
                <a:solidFill>
                  <a:schemeClr val="bg1"/>
                </a:solidFill>
              </a:rPr>
              <a:t>looking carefully lest anyone fall short of the grace of God; lest any root of bitterness springing up cause trouble, and by this many become defiled; </a:t>
            </a:r>
            <a:r>
              <a:rPr lang="en-US" sz="3200" i="1" baseline="30000" dirty="0">
                <a:solidFill>
                  <a:schemeClr val="bg1"/>
                </a:solidFill>
              </a:rPr>
              <a:t>16 </a:t>
            </a:r>
            <a:r>
              <a:rPr lang="en-US" sz="3200" i="1" dirty="0">
                <a:solidFill>
                  <a:schemeClr val="bg1"/>
                </a:solidFill>
              </a:rPr>
              <a:t>lest there be any fornicator or </a:t>
            </a:r>
            <a:r>
              <a:rPr lang="en-US" sz="3200" i="1" dirty="0">
                <a:solidFill>
                  <a:srgbClr val="FFFF00"/>
                </a:solidFill>
              </a:rPr>
              <a:t>profane</a:t>
            </a:r>
            <a:r>
              <a:rPr lang="en-US" sz="3200" i="1" dirty="0">
                <a:solidFill>
                  <a:schemeClr val="bg1"/>
                </a:solidFill>
              </a:rPr>
              <a:t> </a:t>
            </a:r>
            <a:r>
              <a:rPr lang="en-US" sz="3200" i="1" dirty="0">
                <a:solidFill>
                  <a:srgbClr val="FFFF00"/>
                </a:solidFill>
              </a:rPr>
              <a:t>person</a:t>
            </a:r>
            <a:r>
              <a:rPr lang="en-US" sz="3200" i="1" dirty="0">
                <a:solidFill>
                  <a:schemeClr val="bg1"/>
                </a:solidFill>
              </a:rPr>
              <a:t> like Esau, who for one morsel of food sold his birthright.</a:t>
            </a:r>
          </a:p>
          <a:p>
            <a:pPr marL="0" indent="0">
              <a:buNone/>
            </a:pPr>
            <a:r>
              <a:rPr lang="en-US" dirty="0">
                <a:solidFill>
                  <a:schemeClr val="bg1"/>
                </a:solidFill>
              </a:rPr>
              <a:t>								Hebrews 12:14-16</a:t>
            </a:r>
          </a:p>
        </p:txBody>
      </p:sp>
    </p:spTree>
    <p:extLst>
      <p:ext uri="{BB962C8B-B14F-4D97-AF65-F5344CB8AC3E}">
        <p14:creationId xmlns:p14="http://schemas.microsoft.com/office/powerpoint/2010/main" xmlns="" val="37866843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CC7502E-D2AF-445F-80F8-0C276F68ABD7}"/>
              </a:ext>
            </a:extLst>
          </p:cNvPr>
          <p:cNvSpPr>
            <a:spLocks noGrp="1"/>
          </p:cNvSpPr>
          <p:nvPr>
            <p:ph type="title"/>
          </p:nvPr>
        </p:nvSpPr>
        <p:spPr/>
        <p:txBody>
          <a:bodyPr>
            <a:normAutofit/>
          </a:bodyPr>
          <a:lstStyle/>
          <a:p>
            <a:pPr algn="ctr"/>
            <a:r>
              <a:rPr lang="en-US" sz="5400" b="1" dirty="0">
                <a:solidFill>
                  <a:schemeClr val="bg1"/>
                </a:solidFill>
              </a:rPr>
              <a:t>Profanity</a:t>
            </a:r>
          </a:p>
        </p:txBody>
      </p:sp>
      <p:sp>
        <p:nvSpPr>
          <p:cNvPr id="3" name="Content Placeholder 2">
            <a:extLst>
              <a:ext uri="{FF2B5EF4-FFF2-40B4-BE49-F238E27FC236}">
                <a16:creationId xmlns:a16="http://schemas.microsoft.com/office/drawing/2014/main" xmlns="" id="{79136C62-4345-453B-8F44-F6C8F72141C8}"/>
              </a:ext>
            </a:extLst>
          </p:cNvPr>
          <p:cNvSpPr>
            <a:spLocks noGrp="1"/>
          </p:cNvSpPr>
          <p:nvPr>
            <p:ph idx="1"/>
          </p:nvPr>
        </p:nvSpPr>
        <p:spPr>
          <a:xfrm>
            <a:off x="228600" y="2376490"/>
            <a:ext cx="11734800" cy="4908231"/>
          </a:xfrm>
        </p:spPr>
        <p:txBody>
          <a:bodyPr/>
          <a:lstStyle/>
          <a:p>
            <a:pPr marL="0" indent="0">
              <a:buNone/>
            </a:pPr>
            <a:r>
              <a:rPr lang="en-US" sz="4800" baseline="30000" dirty="0">
                <a:solidFill>
                  <a:schemeClr val="bg1"/>
                </a:solidFill>
              </a:rPr>
              <a:t>The man picking up sticks on the sabbath profaned a </a:t>
            </a:r>
            <a:r>
              <a:rPr lang="en-US" sz="4800" baseline="30000" dirty="0">
                <a:solidFill>
                  <a:srgbClr val="FFFF00"/>
                </a:solidFill>
              </a:rPr>
              <a:t>holy day</a:t>
            </a:r>
          </a:p>
          <a:p>
            <a:pPr marL="0" indent="0">
              <a:buNone/>
            </a:pPr>
            <a:r>
              <a:rPr lang="en-US" sz="4800" baseline="30000" dirty="0">
                <a:solidFill>
                  <a:schemeClr val="bg1"/>
                </a:solidFill>
              </a:rPr>
              <a:t>The mocking young people profaned a </a:t>
            </a:r>
            <a:r>
              <a:rPr lang="en-US" sz="4800" baseline="30000" dirty="0">
                <a:solidFill>
                  <a:srgbClr val="FFFF00"/>
                </a:solidFill>
              </a:rPr>
              <a:t>holy man</a:t>
            </a:r>
          </a:p>
          <a:p>
            <a:pPr marL="0" indent="0">
              <a:buNone/>
            </a:pPr>
            <a:r>
              <a:rPr lang="en-US" sz="4800" baseline="30000" dirty="0">
                <a:solidFill>
                  <a:schemeClr val="bg1"/>
                </a:solidFill>
              </a:rPr>
              <a:t>Uzziah the king profaned a </a:t>
            </a:r>
            <a:r>
              <a:rPr lang="en-US" sz="4800" baseline="30000" dirty="0">
                <a:solidFill>
                  <a:srgbClr val="FFFF00"/>
                </a:solidFill>
              </a:rPr>
              <a:t>holy place</a:t>
            </a:r>
          </a:p>
          <a:p>
            <a:pPr marL="0" indent="0">
              <a:buNone/>
            </a:pPr>
            <a:r>
              <a:rPr lang="en-US" sz="4800" baseline="30000" dirty="0">
                <a:solidFill>
                  <a:schemeClr val="bg1"/>
                </a:solidFill>
              </a:rPr>
              <a:t>Belshazzar profaned </a:t>
            </a:r>
            <a:r>
              <a:rPr lang="en-US" sz="4800" baseline="30000" dirty="0">
                <a:solidFill>
                  <a:srgbClr val="FFFF00"/>
                </a:solidFill>
              </a:rPr>
              <a:t>holy things</a:t>
            </a:r>
          </a:p>
          <a:p>
            <a:pPr marL="0" indent="0">
              <a:buNone/>
            </a:pPr>
            <a:r>
              <a:rPr lang="en-US" sz="4800" baseline="30000" dirty="0">
                <a:solidFill>
                  <a:schemeClr val="bg1"/>
                </a:solidFill>
              </a:rPr>
              <a:t>The 7 sons of </a:t>
            </a:r>
            <a:r>
              <a:rPr lang="en-US" sz="4800" baseline="30000" dirty="0" err="1">
                <a:solidFill>
                  <a:schemeClr val="bg1"/>
                </a:solidFill>
              </a:rPr>
              <a:t>Sceva</a:t>
            </a:r>
            <a:r>
              <a:rPr lang="en-US" sz="4800" baseline="30000" dirty="0">
                <a:solidFill>
                  <a:schemeClr val="bg1"/>
                </a:solidFill>
              </a:rPr>
              <a:t> profaned the </a:t>
            </a:r>
            <a:r>
              <a:rPr lang="en-US" sz="4800" baseline="30000" dirty="0">
                <a:solidFill>
                  <a:srgbClr val="FFFF00"/>
                </a:solidFill>
              </a:rPr>
              <a:t>holy name </a:t>
            </a:r>
            <a:r>
              <a:rPr lang="en-US" sz="4800" baseline="30000" dirty="0">
                <a:solidFill>
                  <a:schemeClr val="bg1"/>
                </a:solidFill>
              </a:rPr>
              <a:t>of Christ</a:t>
            </a:r>
          </a:p>
          <a:p>
            <a:pPr marL="0" indent="0">
              <a:buNone/>
            </a:pPr>
            <a:endParaRPr lang="en-US" sz="4800" baseline="30000" dirty="0">
              <a:solidFill>
                <a:schemeClr val="bg1"/>
              </a:solidFill>
            </a:endParaRPr>
          </a:p>
          <a:p>
            <a:pPr>
              <a:buFont typeface="Wingdings" panose="05000000000000000000" pitchFamily="2" charset="2"/>
              <a:buChar char="Ø"/>
            </a:pPr>
            <a:r>
              <a:rPr lang="en-US" sz="4800" baseline="30000" dirty="0">
                <a:solidFill>
                  <a:schemeClr val="bg1"/>
                </a:solidFill>
              </a:rPr>
              <a:t>  All of these ended with severe punishment from God!</a:t>
            </a:r>
          </a:p>
          <a:p>
            <a:pPr marL="0" indent="0">
              <a:buNone/>
            </a:pPr>
            <a:endParaRPr lang="en-US" sz="4800" baseline="30000" dirty="0">
              <a:solidFill>
                <a:schemeClr val="bg1"/>
              </a:solidFill>
            </a:endParaRPr>
          </a:p>
          <a:p>
            <a:pPr marL="0" indent="0">
              <a:buNone/>
            </a:pPr>
            <a:endParaRPr lang="en-US" dirty="0">
              <a:solidFill>
                <a:schemeClr val="bg1"/>
              </a:solidFill>
            </a:endParaRPr>
          </a:p>
        </p:txBody>
      </p:sp>
    </p:spTree>
    <p:extLst>
      <p:ext uri="{BB962C8B-B14F-4D97-AF65-F5344CB8AC3E}">
        <p14:creationId xmlns:p14="http://schemas.microsoft.com/office/powerpoint/2010/main" xmlns="" val="22355618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92AF8E8-0EB2-4744-A94A-F6C5439839A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2882D7B0-9D13-4DFF-AC91-14F7F782B1B4}"/>
              </a:ext>
            </a:extLst>
          </p:cNvPr>
          <p:cNvSpPr>
            <a:spLocks noGrp="1"/>
          </p:cNvSpPr>
          <p:nvPr>
            <p:ph idx="1"/>
          </p:nvPr>
        </p:nvSpPr>
        <p:spPr>
          <a:xfrm>
            <a:off x="223936" y="223936"/>
            <a:ext cx="11700587" cy="6419460"/>
          </a:xfrm>
        </p:spPr>
        <p:txBody>
          <a:bodyPr/>
          <a:lstStyle/>
          <a:p>
            <a:pPr marL="0" indent="0">
              <a:buNone/>
            </a:pPr>
            <a:r>
              <a:rPr lang="en-US" sz="3200" i="1" dirty="0">
                <a:solidFill>
                  <a:schemeClr val="bg1"/>
                </a:solidFill>
              </a:rPr>
              <a:t>Then </a:t>
            </a:r>
            <a:r>
              <a:rPr lang="en-US" sz="3200" i="1" dirty="0" err="1">
                <a:solidFill>
                  <a:schemeClr val="bg1"/>
                </a:solidFill>
              </a:rPr>
              <a:t>Nadab</a:t>
            </a:r>
            <a:r>
              <a:rPr lang="en-US" sz="3200" i="1" dirty="0">
                <a:solidFill>
                  <a:schemeClr val="bg1"/>
                </a:solidFill>
              </a:rPr>
              <a:t> and </a:t>
            </a:r>
            <a:r>
              <a:rPr lang="en-US" sz="3200" i="1" dirty="0" err="1">
                <a:solidFill>
                  <a:schemeClr val="bg1"/>
                </a:solidFill>
              </a:rPr>
              <a:t>Abihu</a:t>
            </a:r>
            <a:r>
              <a:rPr lang="en-US" sz="3200" i="1" dirty="0">
                <a:solidFill>
                  <a:schemeClr val="bg1"/>
                </a:solidFill>
              </a:rPr>
              <a:t>, the sons of Aaron, each took his censer and put fire in it, put incense on it, and offered </a:t>
            </a:r>
            <a:r>
              <a:rPr lang="en-US" sz="3200" i="1" dirty="0">
                <a:solidFill>
                  <a:srgbClr val="FFFF00"/>
                </a:solidFill>
              </a:rPr>
              <a:t>profane fire </a:t>
            </a:r>
            <a:r>
              <a:rPr lang="en-US" sz="3200" i="1" dirty="0">
                <a:solidFill>
                  <a:schemeClr val="bg1"/>
                </a:solidFill>
              </a:rPr>
              <a:t>before the </a:t>
            </a:r>
            <a:r>
              <a:rPr lang="en-US" sz="3200" i="1" cap="small" dirty="0">
                <a:solidFill>
                  <a:schemeClr val="bg1"/>
                </a:solidFill>
              </a:rPr>
              <a:t>Lord</a:t>
            </a:r>
            <a:r>
              <a:rPr lang="en-US" sz="3200" i="1" dirty="0">
                <a:solidFill>
                  <a:schemeClr val="bg1"/>
                </a:solidFill>
              </a:rPr>
              <a:t>, which He had not commanded them. </a:t>
            </a:r>
            <a:r>
              <a:rPr lang="en-US" sz="3200" i="1" baseline="30000" dirty="0">
                <a:solidFill>
                  <a:schemeClr val="bg1"/>
                </a:solidFill>
              </a:rPr>
              <a:t>2 </a:t>
            </a:r>
            <a:r>
              <a:rPr lang="en-US" sz="3200" i="1" dirty="0">
                <a:solidFill>
                  <a:schemeClr val="bg1"/>
                </a:solidFill>
              </a:rPr>
              <a:t>So fire went out from the </a:t>
            </a:r>
            <a:r>
              <a:rPr lang="en-US" sz="3200" i="1" cap="small" dirty="0">
                <a:solidFill>
                  <a:schemeClr val="bg1"/>
                </a:solidFill>
              </a:rPr>
              <a:t>Lord</a:t>
            </a:r>
            <a:r>
              <a:rPr lang="en-US" sz="3200" i="1" dirty="0">
                <a:solidFill>
                  <a:schemeClr val="bg1"/>
                </a:solidFill>
              </a:rPr>
              <a:t> and devoured them, and they died before the </a:t>
            </a:r>
            <a:r>
              <a:rPr lang="en-US" sz="3200" i="1" cap="small" dirty="0">
                <a:solidFill>
                  <a:schemeClr val="bg1"/>
                </a:solidFill>
              </a:rPr>
              <a:t>Lord</a:t>
            </a:r>
            <a:r>
              <a:rPr lang="en-US" sz="3200" i="1" dirty="0">
                <a:solidFill>
                  <a:schemeClr val="bg1"/>
                </a:solidFill>
              </a:rPr>
              <a:t>. </a:t>
            </a:r>
            <a:r>
              <a:rPr lang="en-US" sz="3200" i="1" baseline="30000" dirty="0">
                <a:solidFill>
                  <a:schemeClr val="bg1"/>
                </a:solidFill>
              </a:rPr>
              <a:t>3 </a:t>
            </a:r>
            <a:r>
              <a:rPr lang="en-US" sz="3200" i="1" dirty="0">
                <a:solidFill>
                  <a:schemeClr val="bg1"/>
                </a:solidFill>
              </a:rPr>
              <a:t>And Moses said to Aaron, “This is what the </a:t>
            </a:r>
            <a:r>
              <a:rPr lang="en-US" sz="3200" i="1" cap="small" dirty="0">
                <a:solidFill>
                  <a:schemeClr val="bg1"/>
                </a:solidFill>
              </a:rPr>
              <a:t>Lord</a:t>
            </a:r>
            <a:r>
              <a:rPr lang="en-US" sz="3200" i="1" dirty="0">
                <a:solidFill>
                  <a:schemeClr val="bg1"/>
                </a:solidFill>
              </a:rPr>
              <a:t> spoke, saying:</a:t>
            </a:r>
          </a:p>
          <a:p>
            <a:pPr marL="0" indent="0">
              <a:buNone/>
            </a:pPr>
            <a:r>
              <a:rPr lang="en-US" sz="3200" i="1" dirty="0">
                <a:solidFill>
                  <a:schemeClr val="bg1"/>
                </a:solidFill>
              </a:rPr>
              <a:t>‘By those who come near Me</a:t>
            </a:r>
            <a:br>
              <a:rPr lang="en-US" sz="3200" i="1" dirty="0">
                <a:solidFill>
                  <a:schemeClr val="bg1"/>
                </a:solidFill>
              </a:rPr>
            </a:br>
            <a:r>
              <a:rPr lang="en-US" sz="3200" i="1" dirty="0">
                <a:solidFill>
                  <a:schemeClr val="bg1"/>
                </a:solidFill>
              </a:rPr>
              <a:t>I must be regarded as holy;</a:t>
            </a:r>
            <a:br>
              <a:rPr lang="en-US" sz="3200" i="1" dirty="0">
                <a:solidFill>
                  <a:schemeClr val="bg1"/>
                </a:solidFill>
              </a:rPr>
            </a:br>
            <a:r>
              <a:rPr lang="en-US" sz="3200" i="1" dirty="0">
                <a:solidFill>
                  <a:schemeClr val="bg1"/>
                </a:solidFill>
              </a:rPr>
              <a:t>And before all the people</a:t>
            </a:r>
            <a:br>
              <a:rPr lang="en-US" sz="3200" i="1" dirty="0">
                <a:solidFill>
                  <a:schemeClr val="bg1"/>
                </a:solidFill>
              </a:rPr>
            </a:br>
            <a:r>
              <a:rPr lang="en-US" sz="3200" i="1" dirty="0">
                <a:solidFill>
                  <a:schemeClr val="bg1"/>
                </a:solidFill>
              </a:rPr>
              <a:t>I must be glorified.’”</a:t>
            </a:r>
          </a:p>
          <a:p>
            <a:pPr marL="0" indent="0">
              <a:buNone/>
            </a:pPr>
            <a:r>
              <a:rPr lang="en-US" sz="3200" i="1" dirty="0">
                <a:solidFill>
                  <a:schemeClr val="bg1"/>
                </a:solidFill>
              </a:rPr>
              <a:t>So Aaron held his peace.</a:t>
            </a:r>
          </a:p>
          <a:p>
            <a:pPr marL="0" indent="0">
              <a:buNone/>
            </a:pPr>
            <a:r>
              <a:rPr lang="en-US" dirty="0"/>
              <a:t>		</a:t>
            </a:r>
            <a:r>
              <a:rPr lang="en-US" dirty="0">
                <a:solidFill>
                  <a:schemeClr val="bg1"/>
                </a:solidFill>
              </a:rPr>
              <a:t>		Leviticus 10:1-3</a:t>
            </a:r>
          </a:p>
        </p:txBody>
      </p:sp>
    </p:spTree>
    <p:extLst>
      <p:ext uri="{BB962C8B-B14F-4D97-AF65-F5344CB8AC3E}">
        <p14:creationId xmlns:p14="http://schemas.microsoft.com/office/powerpoint/2010/main" xmlns="" val="23111806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77D756F-0D13-4974-A9F4-D15A4F397517}"/>
              </a:ext>
            </a:extLst>
          </p:cNvPr>
          <p:cNvSpPr>
            <a:spLocks noGrp="1"/>
          </p:cNvSpPr>
          <p:nvPr>
            <p:ph type="title"/>
          </p:nvPr>
        </p:nvSpPr>
        <p:spPr/>
        <p:txBody>
          <a:bodyPr/>
          <a:lstStyle/>
          <a:p>
            <a:r>
              <a:rPr lang="en-US" dirty="0">
                <a:solidFill>
                  <a:schemeClr val="bg1"/>
                </a:solidFill>
              </a:rPr>
              <a:t>The Holy Name of God</a:t>
            </a:r>
          </a:p>
        </p:txBody>
      </p:sp>
      <p:sp>
        <p:nvSpPr>
          <p:cNvPr id="3" name="Content Placeholder 2">
            <a:extLst>
              <a:ext uri="{FF2B5EF4-FFF2-40B4-BE49-F238E27FC236}">
                <a16:creationId xmlns:a16="http://schemas.microsoft.com/office/drawing/2014/main" xmlns="" id="{0DD8B853-6780-400B-AE56-F590BEC970E2}"/>
              </a:ext>
            </a:extLst>
          </p:cNvPr>
          <p:cNvSpPr>
            <a:spLocks noGrp="1"/>
          </p:cNvSpPr>
          <p:nvPr>
            <p:ph idx="1"/>
          </p:nvPr>
        </p:nvSpPr>
        <p:spPr>
          <a:xfrm>
            <a:off x="213360" y="1690690"/>
            <a:ext cx="11765280" cy="4953951"/>
          </a:xfrm>
        </p:spPr>
        <p:txBody>
          <a:bodyPr>
            <a:normAutofit/>
          </a:bodyPr>
          <a:lstStyle/>
          <a:p>
            <a:r>
              <a:rPr lang="en-US" sz="3200" dirty="0">
                <a:solidFill>
                  <a:schemeClr val="bg1"/>
                </a:solidFill>
              </a:rPr>
              <a:t>Holy and awesome is His name (Ps. 111:9)</a:t>
            </a:r>
          </a:p>
          <a:p>
            <a:r>
              <a:rPr lang="en-US" sz="3200" dirty="0">
                <a:solidFill>
                  <a:schemeClr val="bg1"/>
                </a:solidFill>
              </a:rPr>
              <a:t>Jesus’ mother rejoiced in the holy name of God (Luke 1:49)</a:t>
            </a:r>
          </a:p>
          <a:p>
            <a:r>
              <a:rPr lang="en-US" sz="3200" dirty="0">
                <a:solidFill>
                  <a:schemeClr val="bg1"/>
                </a:solidFill>
              </a:rPr>
              <a:t>You shall not take the name of the Lord in vain (Ex. 20:7)</a:t>
            </a:r>
          </a:p>
          <a:p>
            <a:r>
              <a:rPr lang="en-US" sz="3200" dirty="0">
                <a:solidFill>
                  <a:schemeClr val="bg1"/>
                </a:solidFill>
              </a:rPr>
              <a:t>Jesus to God: “Glorify your name!” (John 12:28)</a:t>
            </a:r>
          </a:p>
          <a:p>
            <a:r>
              <a:rPr lang="en-US" sz="3200" dirty="0">
                <a:solidFill>
                  <a:schemeClr val="bg1"/>
                </a:solidFill>
              </a:rPr>
              <a:t>The angels: “holy, holy, holy” (Rev. 4:8)</a:t>
            </a:r>
          </a:p>
        </p:txBody>
      </p:sp>
    </p:spTree>
    <p:extLst>
      <p:ext uri="{BB962C8B-B14F-4D97-AF65-F5344CB8AC3E}">
        <p14:creationId xmlns:p14="http://schemas.microsoft.com/office/powerpoint/2010/main" xmlns="" val="3103253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D43318-845A-4919-9C40-6B9ADE07BBC3}"/>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xmlns="" id="{5BE336E0-2D01-4CA6-9E6A-B4F452DD1743}"/>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xmlns="" val="23230606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1636</TotalTime>
  <Words>285</Words>
  <Application>Microsoft Office PowerPoint</Application>
  <PresentationFormat>Custom</PresentationFormat>
  <Paragraphs>24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Slide 1</vt:lpstr>
      <vt:lpstr>Slide 2</vt:lpstr>
      <vt:lpstr>Slide 3</vt:lpstr>
      <vt:lpstr>Profanity</vt:lpstr>
      <vt:lpstr>Slide 5</vt:lpstr>
      <vt:lpstr>The Holy Name of God</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Jeb Reaves</dc:creator>
  <cp:lastModifiedBy>SHCOC</cp:lastModifiedBy>
  <cp:revision>24</cp:revision>
  <dcterms:created xsi:type="dcterms:W3CDTF">2017-09-09T20:43:08Z</dcterms:created>
  <dcterms:modified xsi:type="dcterms:W3CDTF">2017-10-02T00:27:18Z</dcterms:modified>
</cp:coreProperties>
</file>