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5" r:id="rId3"/>
    <p:sldId id="271" r:id="rId4"/>
    <p:sldId id="266" r:id="rId5"/>
    <p:sldId id="256" r:id="rId6"/>
    <p:sldId id="264" r:id="rId7"/>
    <p:sldId id="267" r:id="rId8"/>
    <p:sldId id="268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ECB7A-C73B-48ED-927C-E95401C7C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AE7ED-8929-419F-B242-FA79B4C65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C943F-1213-4626-8443-FE77BC04A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2BC5-0F18-4612-96E6-9F445D48388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43817-37FA-466E-B91D-B50AC011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A1D8E-A489-4B1C-9042-13530C398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F62-EDEA-4322-8837-C8BB5987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6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A61D3-5B37-46DE-BB2B-4216E953C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5B577-840F-4DBE-B3D5-9114E0F18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9D3C7-5A43-471D-8269-ED0FA6F3D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2BC5-0F18-4612-96E6-9F445D48388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9E7EB-42C2-4B92-9913-E944A5DF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377CB-1AE0-4784-9225-D69D100B7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F62-EDEA-4322-8837-C8BB5987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8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867B56-F98E-45DB-8CE6-079064963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248901-9ECE-4C3E-80A1-D0FE04DDB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DA3B6-476A-4F0F-89D5-F19B2C9E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2BC5-0F18-4612-96E6-9F445D48388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AADE1-09CA-49EE-A6F7-0AC998749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EBEE0-8DF0-4CF2-B8FF-6E588765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F62-EDEA-4322-8837-C8BB5987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9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103F-5BB5-43E6-8EC9-19EBA66C8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AEA32-4F71-4936-B252-DC3781320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1B842-F672-4970-9D10-38788F748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2BC5-0F18-4612-96E6-9F445D48388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87620-80C6-494D-AF71-80A0CFA5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2B6A7-A7CF-4458-9633-748F37131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F62-EDEA-4322-8837-C8BB5987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2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C0DC8-80B6-464A-AA70-9914F9F15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AD61C-011E-4B09-8152-6397DCE3A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7B449-9DCB-4170-8AA1-AD1039167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2BC5-0F18-4612-96E6-9F445D48388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F865C-9DAB-4AA5-B4AA-FEBF6261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48A6C-AA3E-47AC-8A06-D2EC8C8BA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F62-EDEA-4322-8837-C8BB5987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6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22125-8E45-4446-B32D-F9C88DFD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F7805-2260-4018-9DFB-10F7D8E9D6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A74E1-916D-4627-9107-9CE6C2E196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F8F6A-0653-4069-9897-A54191EB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2BC5-0F18-4612-96E6-9F445D48388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8A280-67EF-497A-ACDF-077291FE0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1045D-8B7F-4154-99B7-B1B7ED27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F62-EDEA-4322-8837-C8BB5987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4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7180E-0533-4313-95AF-26A03B786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17D5F-FDD4-4B25-98C9-89EAD6B7F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EC367-E854-4485-B680-9DEA0CC5F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D877B4-B80A-4EEB-83E2-DA4AE431DB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12BF9D-CF5E-4C64-A941-595B5CD6A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F8747A-3B5A-4DCD-A16C-89453DD8F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2BC5-0F18-4612-96E6-9F445D48388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61BB6-1EEE-4C78-8C1D-A8E3A43A2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0E0EFB-4C1B-465C-88D3-BF5145EE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F62-EDEA-4322-8837-C8BB5987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0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035B9-5FDF-4B41-8003-30C4EF1C0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8F12DC-26AC-4A09-A9D4-AA76216A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2BC5-0F18-4612-96E6-9F445D48388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39C033-E7EE-4197-9A0C-592770CD0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31D64C-4FEE-4FA9-8D1D-3A5E1E0E2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F62-EDEA-4322-8837-C8BB5987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8DB70-477A-4AA6-83ED-A075FE01C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2BC5-0F18-4612-96E6-9F445D48388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F81870-C279-485F-A0CB-895610BDC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548561-7967-4363-87AF-5017E429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F62-EDEA-4322-8837-C8BB5987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4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0D78E-384B-44A9-AA03-BB61B4A7B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89CEE-6D03-4BF5-ADDF-A959CDA50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65F45-F5BA-405C-AAFA-620AC6D4B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0AAD8-C1F6-425A-82C4-737571377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2BC5-0F18-4612-96E6-9F445D48388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811954-28F3-4C6E-9DD5-00F284BE6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6E604A-DF4F-41B3-88AF-DFAEDD6D4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F62-EDEA-4322-8837-C8BB5987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7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0AE03-3FB9-450C-9133-44F34410A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390616-DA10-48B0-BE7C-56B3878F2F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B4292-7EDD-41B7-B224-4EED38450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F764C-0CA8-4A32-8C74-F5865DA93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2BC5-0F18-4612-96E6-9F445D48388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DBE26A-F409-4436-BDF1-6E6031ADF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2496F7-B7B6-4EB7-9283-D54DBAA7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F62-EDEA-4322-8837-C8BB5987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C75B31-3E02-4A70-B825-0307B9E45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45D9E-0E64-4BAB-9810-D56329448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5367B-7111-4554-85A1-A22D292AF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62BC5-0F18-4612-96E6-9F445D483888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2DAB7-09C8-4D77-A7D9-47D82229C4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6EBDC-5398-4A3F-BFC9-7075170DB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4FF62-EDEA-4322-8837-C8BB59873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7A024-57CB-4B97-B422-3528269F6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25FAC-30C7-45F9-A598-C2FE0808A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87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E9458-ABA7-434C-834B-5AD54C2C6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10515600" cy="1325563"/>
          </a:xfrm>
          <a:ln w="3175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I Peter 2:5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CE1EB-AFB5-48EB-ABE2-8B1828D60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2819400"/>
            <a:ext cx="11673840" cy="4739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>
                <a:solidFill>
                  <a:schemeClr val="bg1"/>
                </a:solidFill>
              </a:rPr>
              <a:t>“You also, as </a:t>
            </a:r>
            <a:r>
              <a:rPr lang="en-US" sz="4000" i="1" dirty="0">
                <a:solidFill>
                  <a:srgbClr val="FFFF00"/>
                </a:solidFill>
              </a:rPr>
              <a:t>living stones </a:t>
            </a:r>
            <a:r>
              <a:rPr lang="en-US" sz="4000" i="1" dirty="0">
                <a:solidFill>
                  <a:schemeClr val="bg1"/>
                </a:solidFill>
              </a:rPr>
              <a:t>are being built up a </a:t>
            </a:r>
            <a:r>
              <a:rPr lang="en-US" sz="4000" i="1" dirty="0">
                <a:solidFill>
                  <a:srgbClr val="FFFF00"/>
                </a:solidFill>
              </a:rPr>
              <a:t>spiritual house</a:t>
            </a:r>
            <a:r>
              <a:rPr lang="en-US" sz="4000" i="1" dirty="0">
                <a:solidFill>
                  <a:schemeClr val="bg1"/>
                </a:solidFill>
              </a:rPr>
              <a:t>, a holy priesthood, to offer up spiritual sacrifices acceptable to God through Jesus Christ.”</a:t>
            </a:r>
          </a:p>
        </p:txBody>
      </p:sp>
    </p:spTree>
    <p:extLst>
      <p:ext uri="{BB962C8B-B14F-4D97-AF65-F5344CB8AC3E}">
        <p14:creationId xmlns:p14="http://schemas.microsoft.com/office/powerpoint/2010/main" val="1912779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E9458-ABA7-434C-834B-5AD54C2C6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10515600" cy="1325563"/>
          </a:xfrm>
          <a:ln w="3175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Ephesians 2:21-22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CE1EB-AFB5-48EB-ABE2-8B1828D60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2819400"/>
            <a:ext cx="11673840" cy="4739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>
                <a:solidFill>
                  <a:schemeClr val="bg1"/>
                </a:solidFill>
              </a:rPr>
              <a:t>“In whom the whole building, being fitted together, grows </a:t>
            </a:r>
            <a:r>
              <a:rPr lang="en-US" sz="4000" i="1" dirty="0">
                <a:solidFill>
                  <a:srgbClr val="FFFF00"/>
                </a:solidFill>
              </a:rPr>
              <a:t>into a holy temple </a:t>
            </a:r>
            <a:r>
              <a:rPr lang="en-US" sz="4000" i="1" dirty="0">
                <a:solidFill>
                  <a:schemeClr val="bg1"/>
                </a:solidFill>
              </a:rPr>
              <a:t>in the Lord, in whom you also are being built together for </a:t>
            </a:r>
            <a:r>
              <a:rPr lang="en-US" sz="4000" i="1" dirty="0">
                <a:solidFill>
                  <a:srgbClr val="FFFF00"/>
                </a:solidFill>
              </a:rPr>
              <a:t>a dwelling place of God </a:t>
            </a:r>
            <a:r>
              <a:rPr lang="en-US" sz="4000" i="1" dirty="0">
                <a:solidFill>
                  <a:schemeClr val="bg1"/>
                </a:solidFill>
              </a:rPr>
              <a:t>in the Spirit”</a:t>
            </a:r>
          </a:p>
        </p:txBody>
      </p:sp>
    </p:spTree>
    <p:extLst>
      <p:ext uri="{BB962C8B-B14F-4D97-AF65-F5344CB8AC3E}">
        <p14:creationId xmlns:p14="http://schemas.microsoft.com/office/powerpoint/2010/main" val="159571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E9458-ABA7-434C-834B-5AD54C2C6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5"/>
            <a:ext cx="10515600" cy="1325563"/>
          </a:xfrm>
          <a:ln w="3175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I Corinthians 3:16-17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CE1EB-AFB5-48EB-ABE2-8B1828D60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2819400"/>
            <a:ext cx="11673840" cy="4739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baseline="30000" dirty="0">
                <a:solidFill>
                  <a:schemeClr val="bg1"/>
                </a:solidFill>
              </a:rPr>
              <a:t> ”</a:t>
            </a:r>
            <a:r>
              <a:rPr lang="en-US" sz="4000" i="1" dirty="0">
                <a:solidFill>
                  <a:schemeClr val="bg1"/>
                </a:solidFill>
              </a:rPr>
              <a:t>Do you not know that </a:t>
            </a:r>
            <a:r>
              <a:rPr lang="en-US" sz="4000" i="1" dirty="0">
                <a:solidFill>
                  <a:srgbClr val="FFFF00"/>
                </a:solidFill>
              </a:rPr>
              <a:t>you are the temple of God </a:t>
            </a:r>
            <a:r>
              <a:rPr lang="en-US" sz="4000" i="1" dirty="0">
                <a:solidFill>
                  <a:schemeClr val="bg1"/>
                </a:solidFill>
              </a:rPr>
              <a:t>and that the Spirit of God dwells in you? </a:t>
            </a:r>
            <a:r>
              <a:rPr lang="en-US" sz="4000" i="1" baseline="30000" dirty="0">
                <a:solidFill>
                  <a:schemeClr val="bg1"/>
                </a:solidFill>
              </a:rPr>
              <a:t>17 </a:t>
            </a:r>
            <a:r>
              <a:rPr lang="en-US" sz="4000" i="1" dirty="0">
                <a:solidFill>
                  <a:schemeClr val="bg1"/>
                </a:solidFill>
              </a:rPr>
              <a:t>If anyone defiles the temple of God, God will destroy him. For the temple of God is holy, </a:t>
            </a:r>
            <a:r>
              <a:rPr lang="en-US" sz="4000" i="1" dirty="0">
                <a:solidFill>
                  <a:srgbClr val="FFFF00"/>
                </a:solidFill>
              </a:rPr>
              <a:t>which temple you are</a:t>
            </a:r>
            <a:r>
              <a:rPr lang="en-US" sz="4000" i="1" dirty="0">
                <a:solidFill>
                  <a:schemeClr val="bg1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0645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FF7FF-6146-4D99-AA36-4B5A09A69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480" y="588963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  <a:latin typeface="Papyrus" panose="03070502060502030205" pitchFamily="66" charset="0"/>
              </a:rPr>
              <a:t>Temple Building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077A30-6119-41A4-B5B2-8A4E66FEA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3602038"/>
            <a:ext cx="10058400" cy="16557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  <a:latin typeface="Papyrus" panose="03070502060502030205" pitchFamily="66" charset="0"/>
              </a:rPr>
              <a:t>Learning from David: I Chronicles 29</a:t>
            </a:r>
          </a:p>
        </p:txBody>
      </p:sp>
    </p:spTree>
    <p:extLst>
      <p:ext uri="{BB962C8B-B14F-4D97-AF65-F5344CB8AC3E}">
        <p14:creationId xmlns:p14="http://schemas.microsoft.com/office/powerpoint/2010/main" val="24743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2B99C-4BDE-4DD7-95FC-7AED2580D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27501"/>
            <a:ext cx="882396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Papyrus" panose="03070502060502030205" pitchFamily="66" charset="0"/>
              </a:rPr>
              <a:t>Temple Building: Learning from David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5DEA7-4E40-41F2-B5FF-14D8564E0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828800"/>
            <a:ext cx="11871960" cy="4846320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en-US" sz="3600" dirty="0">
                <a:solidFill>
                  <a:srgbClr val="FFFF00"/>
                </a:solidFill>
              </a:rPr>
              <a:t>The work is GREAT! (:1)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Why?  “Because the temple is not for man but for the Lord God”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We worship and act according to HIS preference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We must respect God’s “material list”: </a:t>
            </a:r>
            <a:r>
              <a:rPr lang="en-US" sz="3200" i="1" dirty="0">
                <a:solidFill>
                  <a:schemeClr val="bg1"/>
                </a:solidFill>
              </a:rPr>
              <a:t>“gold for things of gold”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Temple building hasn’t changed!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3381DF-9750-4BB6-8200-57D5E114A7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960" y="151765"/>
            <a:ext cx="3185160" cy="202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53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2B99C-4BDE-4DD7-95FC-7AED2580D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151765"/>
            <a:ext cx="882396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Papyrus" panose="03070502060502030205" pitchFamily="66" charset="0"/>
              </a:rPr>
              <a:t>Temple Building: Learning from David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5DEA7-4E40-41F2-B5FF-14D8564E0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690688"/>
            <a:ext cx="11871960" cy="4984432"/>
          </a:xfrm>
        </p:spPr>
        <p:txBody>
          <a:bodyPr/>
          <a:lstStyle/>
          <a:p>
            <a:pPr marL="571500" indent="-571500">
              <a:buAutoNum type="romanUcPeriod" startAt="2"/>
            </a:pPr>
            <a:r>
              <a:rPr lang="en-US" sz="3600" dirty="0">
                <a:solidFill>
                  <a:srgbClr val="FFFF00"/>
                </a:solidFill>
              </a:rPr>
              <a:t>We do it with all our might (:2)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David showed this to Solomon (Eccl. 9:10)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David: </a:t>
            </a:r>
            <a:r>
              <a:rPr lang="en-US" sz="3200" i="1" dirty="0">
                <a:solidFill>
                  <a:schemeClr val="bg1"/>
                </a:solidFill>
              </a:rPr>
              <a:t>“I have set my affection on the house of my God”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David understood the nature of sacrifice (I Chron. 21:24; 29:3-4)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David desired that others would share his affection for the temple (2 Chron. 29:5-8)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F35DE227-8443-46CC-89BC-4BA77D2763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10" r="-138"/>
          <a:stretch/>
        </p:blipFill>
        <p:spPr>
          <a:xfrm>
            <a:off x="8854440" y="134361"/>
            <a:ext cx="3159760" cy="1556327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5BB928E-814A-4847-A7C8-AF0FC7478F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906" y="134361"/>
            <a:ext cx="3160214" cy="186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98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2B99C-4BDE-4DD7-95FC-7AED2580D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151765"/>
            <a:ext cx="882396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Papyrus" panose="03070502060502030205" pitchFamily="66" charset="0"/>
              </a:rPr>
              <a:t>Temple Building: Learning from David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5DEA7-4E40-41F2-B5FF-14D8564E0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690688"/>
            <a:ext cx="11871960" cy="4984432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FFFF00"/>
                </a:solidFill>
              </a:rPr>
              <a:t>III.  It is something to take joy in! (:9)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It must become a “want to” and not a “have to”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There is joy in a clear conscience (:17)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Take joy in the efforts of others (:17)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Pray for endurance in the efforts extended (:18)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ED304D84-31F1-44EE-A88C-509E159E91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4"/>
          <a:stretch/>
        </p:blipFill>
        <p:spPr>
          <a:xfrm>
            <a:off x="8961120" y="151765"/>
            <a:ext cx="3048000" cy="2047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41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7A024-57CB-4B97-B422-3528269F6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25FAC-30C7-45F9-A598-C2FE0808A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48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280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Papyrus</vt:lpstr>
      <vt:lpstr>Office Theme</vt:lpstr>
      <vt:lpstr>PowerPoint Presentation</vt:lpstr>
      <vt:lpstr>I Peter 2:5</vt:lpstr>
      <vt:lpstr>Ephesians 2:21-22</vt:lpstr>
      <vt:lpstr>I Corinthians 3:16-17</vt:lpstr>
      <vt:lpstr>Temple Building</vt:lpstr>
      <vt:lpstr>Temple Building: Learning from David</vt:lpstr>
      <vt:lpstr>Temple Building: Learning from David</vt:lpstr>
      <vt:lpstr>Temple Building: Learning from David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Jeb Reaves</dc:creator>
  <cp:lastModifiedBy>Jeb Reaves</cp:lastModifiedBy>
  <cp:revision>20</cp:revision>
  <dcterms:created xsi:type="dcterms:W3CDTF">2017-06-30T22:56:41Z</dcterms:created>
  <dcterms:modified xsi:type="dcterms:W3CDTF">2017-07-02T14:26:35Z</dcterms:modified>
</cp:coreProperties>
</file>