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6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501-A02E-4913-933B-0F9F4F21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5A26B-E3F3-4C3C-AE56-1669405F1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625CA-B520-4F95-A84B-7B7E2542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FDC1-EDE0-4B75-9C48-DB046FFB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56AE-54BD-4C4A-AF96-52ECAAFD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2E4B-E637-4BFA-8F0A-353B9914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7AED8-2C37-43C0-8EE0-45177F20D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2CD3-278D-47BD-82DA-E88DEC77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3AE7-1092-4F94-B074-3B6B0F5B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2A04-E8F9-40C4-AA41-17138D53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2A20E-9020-42B0-A934-5691D8939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F44AE-3A60-4E24-86B6-08E53EF6A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F0D2-58C9-49CA-B6EB-937A81EA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94568-0525-4857-99D6-E3DE8B0E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1799A-C21C-41CB-ACFC-33904171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E16B-4CA4-4411-800A-B0C2F373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34A61-A712-4ABE-A28C-7FAE7508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DF6C-04A2-45C0-8D61-48841285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0D673-CDB0-4FCB-BD0B-0F82551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96C4-0A48-4E6D-8D84-41BC04A5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52CE-A88C-4F05-8A5B-69ACABF7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1E62-52A9-4AB9-9D29-BB18B4CF2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9AA2-EF3E-4452-994B-05A49C58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1A9B6-2AB5-4E28-926A-0C38AAB4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8F8FD-1CBC-44AE-AC2A-CB7FE973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2EEB-DDA3-4533-AC50-45D0FF56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6AD7-BDB6-4F47-8655-D051AD2B3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28B4B-5E0A-4AB5-BE69-C95CDC2B4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18827-917D-452E-B1A4-AABB060E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86CD5-83FA-4775-9665-A61798CD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5631C-04E5-42CB-A6C1-617D562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C705-6222-4EB4-9192-B8D56C28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9D29B-77F3-4C33-A10C-23EA8A94B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F03B-E38D-4A56-A9EC-4766C9B6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2E80C-5B23-4060-BBE5-4C5255930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13013-2A09-416D-BF3A-5C4528E16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363BD-DD27-4D0E-A15A-985925B3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1D878-F7E4-476E-B463-2B2B0CD1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59A76-8A20-48D2-9DCF-FD844B8C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E79E-A764-4DF2-BCDA-1C080ACE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EB309-5A66-4B5A-93B3-6596A98B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C64A7-4085-407A-8047-36906F71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7E4D4-A0C6-4530-B89C-B3AB3D27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52922-3412-49FA-8C0D-8CCB361D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A4FDB-139A-4A77-A177-0C3C5A50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19BC3-FCFB-46CA-AB02-D2E78743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B2CB-C8A5-46B4-A54D-9E888262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5525-5DC9-49AA-B990-CA7E5175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57A8D-EBB7-4801-B3B9-38B06E3C9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E52F5-F11B-4D0A-BC60-22405F6B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F0A5C-0996-4577-BA5E-018B77E5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0E2E3-2C6D-42C3-9415-38110F44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7348-28A5-46A8-B45C-5A580B04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129B1-FC89-4355-B609-45B5ACE7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C8F81-FB30-4212-8103-D1E052B04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583F5-B8A6-4E33-ACB2-592F816E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9886E-F30F-44DB-8C43-60D23F16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C8D1-5CE2-4B2F-B58E-EF370BDA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A4039-D65B-4C9F-A68F-419B90B9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044F7-4185-45FB-A699-DFEE2901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BCE6-613D-45A9-9B3A-8D33244B9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D0B8-E3CA-4793-B8B7-088636E93446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DCBE0-F262-41DF-9858-E9AF4DC3D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EEA1-7DF5-4255-A863-94C16B4BF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DCA2-4AC5-4367-B9D3-C43319D10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5A6B-C891-4A2A-BF4F-DB100E8F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1B01A-13DA-43A4-8504-49627C55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26513"/>
          <a:stretch/>
        </p:blipFill>
        <p:spPr>
          <a:xfrm>
            <a:off x="1152096" y="1027908"/>
            <a:ext cx="9887808" cy="4653915"/>
          </a:xfrm>
        </p:spPr>
      </p:pic>
    </p:spTree>
    <p:extLst>
      <p:ext uri="{BB962C8B-B14F-4D97-AF65-F5344CB8AC3E}">
        <p14:creationId xmlns:p14="http://schemas.microsoft.com/office/powerpoint/2010/main" val="14506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964680" cy="1325563"/>
          </a:xfrm>
        </p:spPr>
        <p:txBody>
          <a:bodyPr/>
          <a:lstStyle/>
          <a:p>
            <a:r>
              <a:rPr lang="en-US" dirty="0"/>
              <a:t>The Three </a:t>
            </a:r>
            <a:r>
              <a:rPr lang="en-US" dirty="0" err="1"/>
              <a:t>Muskateers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13562"/>
            <a:ext cx="1182624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Josheb-Basshebeth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200" dirty="0"/>
              <a:t>Name: “One who sits in the seat”</a:t>
            </a:r>
          </a:p>
          <a:p>
            <a:pPr lvl="1"/>
            <a:r>
              <a:rPr lang="en-US" sz="3200" dirty="0"/>
              <a:t>Killed 800 at one time (:8)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Eleazar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200" dirty="0"/>
              <a:t>Stood while others fled (:9)</a:t>
            </a:r>
          </a:p>
          <a:p>
            <a:pPr lvl="1"/>
            <a:r>
              <a:rPr lang="en-US" sz="3200" dirty="0"/>
              <a:t>His hand “stuck to the sword”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Shammah</a:t>
            </a:r>
          </a:p>
          <a:p>
            <a:pPr lvl="1"/>
            <a:r>
              <a:rPr lang="en-US" sz="3200" dirty="0"/>
              <a:t>Stood while others fled (:11)</a:t>
            </a:r>
          </a:p>
          <a:p>
            <a:pPr lvl="1"/>
            <a:r>
              <a:rPr lang="en-US" sz="3200" dirty="0"/>
              <a:t>Defended Israel (along with </a:t>
            </a:r>
            <a:r>
              <a:rPr lang="en-US" sz="3200" dirty="0" err="1"/>
              <a:t>David:I</a:t>
            </a:r>
            <a:r>
              <a:rPr lang="en-US" sz="3200" dirty="0"/>
              <a:t> Chron. 11:13)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63673-76FE-4A40-9852-C90F3FBE2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365125"/>
            <a:ext cx="365760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96468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The King’s Desire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13562"/>
            <a:ext cx="1182624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 </a:t>
            </a:r>
          </a:p>
          <a:p>
            <a:pPr marL="0" indent="0">
              <a:buNone/>
            </a:pPr>
            <a:endParaRPr lang="en-US" sz="3600" i="1" baseline="30000" dirty="0"/>
          </a:p>
          <a:p>
            <a:pPr marL="0" indent="0">
              <a:buNone/>
            </a:pPr>
            <a:r>
              <a:rPr lang="en-US" sz="3600" i="1" baseline="30000" dirty="0"/>
              <a:t>13 </a:t>
            </a:r>
            <a:r>
              <a:rPr lang="en-US" sz="3600" i="1" dirty="0"/>
              <a:t>Then three of the thirty chief men went down at harvest time and came to David at the cave of </a:t>
            </a:r>
            <a:r>
              <a:rPr lang="en-US" sz="3600" i="1" dirty="0" err="1"/>
              <a:t>Adullam</a:t>
            </a:r>
            <a:r>
              <a:rPr lang="en-US" sz="3600" i="1" dirty="0"/>
              <a:t>. And the troop of Philistines encamped in the Valley of </a:t>
            </a:r>
            <a:r>
              <a:rPr lang="en-US" sz="3600" i="1" dirty="0" err="1"/>
              <a:t>Rephaim</a:t>
            </a:r>
            <a:r>
              <a:rPr lang="en-US" sz="3600" i="1" dirty="0"/>
              <a:t>. </a:t>
            </a:r>
            <a:r>
              <a:rPr lang="en-US" sz="3600" i="1" baseline="30000" dirty="0"/>
              <a:t>14 </a:t>
            </a:r>
            <a:r>
              <a:rPr lang="en-US" sz="3600" i="1" dirty="0"/>
              <a:t>David was then in the stronghold, and the garrison of the Philistines was then in Bethlehem. </a:t>
            </a:r>
            <a:r>
              <a:rPr lang="en-US" sz="3600" i="1" baseline="30000" dirty="0"/>
              <a:t>15 </a:t>
            </a:r>
            <a:r>
              <a:rPr lang="en-US" sz="3600" i="1" dirty="0"/>
              <a:t>And David said with longing, “Oh, that someone would give me a drink of the water from the well of Bethlehem, which is by the gate!”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1A995-4636-47AB-8BB9-498550769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03" y="111469"/>
            <a:ext cx="3702799" cy="26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96468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The King’s Desire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13562"/>
            <a:ext cx="1182624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 </a:t>
            </a:r>
          </a:p>
          <a:p>
            <a:pPr marL="0" indent="0">
              <a:buNone/>
            </a:pPr>
            <a:endParaRPr lang="en-US" sz="3600" i="1" baseline="30000" dirty="0"/>
          </a:p>
          <a:p>
            <a:pPr marL="0" indent="0">
              <a:buNone/>
            </a:pPr>
            <a:r>
              <a:rPr lang="en-US" sz="3600" i="1" baseline="30000" dirty="0"/>
              <a:t>13 </a:t>
            </a:r>
            <a:r>
              <a:rPr lang="en-US" sz="3600" i="1" dirty="0"/>
              <a:t>Then three of the thirty chief men went down at harvest time and came to David at the cave of </a:t>
            </a:r>
            <a:r>
              <a:rPr lang="en-US" sz="3600" i="1" dirty="0" err="1"/>
              <a:t>Adullam</a:t>
            </a:r>
            <a:r>
              <a:rPr lang="en-US" sz="3600" i="1" dirty="0"/>
              <a:t>. And the troop of Philistines encamped in the Valley of </a:t>
            </a:r>
            <a:r>
              <a:rPr lang="en-US" sz="3600" i="1" dirty="0" err="1"/>
              <a:t>Rephaim</a:t>
            </a:r>
            <a:r>
              <a:rPr lang="en-US" sz="3600" i="1" dirty="0"/>
              <a:t>. </a:t>
            </a:r>
            <a:r>
              <a:rPr lang="en-US" sz="3600" i="1" baseline="30000" dirty="0"/>
              <a:t>14 </a:t>
            </a:r>
            <a:r>
              <a:rPr lang="en-US" sz="3600" i="1" dirty="0"/>
              <a:t>David was then in the stronghold, and the garrison of the Philistines was then in Bethlehem. </a:t>
            </a:r>
            <a:r>
              <a:rPr lang="en-US" sz="3600" i="1" baseline="30000" dirty="0"/>
              <a:t>15 </a:t>
            </a:r>
            <a:r>
              <a:rPr lang="en-US" sz="3600" i="1" dirty="0"/>
              <a:t>And David said with longing, “Oh, that someone would give me a drink of the water from the well of Bethlehem, which is by the gate!”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4C23D-3C36-4CE2-A44F-DFCC2761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0"/>
          <a:stretch/>
        </p:blipFill>
        <p:spPr>
          <a:xfrm>
            <a:off x="8306322" y="137005"/>
            <a:ext cx="3702799" cy="25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696468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The King’s Desire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13562"/>
            <a:ext cx="1182624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 </a:t>
            </a:r>
          </a:p>
          <a:p>
            <a:pPr marL="0" indent="0">
              <a:buNone/>
            </a:pPr>
            <a:endParaRPr lang="en-US" sz="3600" i="1" baseline="30000" dirty="0"/>
          </a:p>
          <a:p>
            <a:pPr marL="0" indent="0">
              <a:buNone/>
            </a:pPr>
            <a:r>
              <a:rPr lang="en-US" sz="3600" i="1" baseline="30000" dirty="0"/>
              <a:t>13 </a:t>
            </a:r>
            <a:r>
              <a:rPr lang="en-US" sz="3600" i="1" dirty="0"/>
              <a:t>Then three of the thirty chief men went down at harvest time and came to David at the cave of </a:t>
            </a:r>
            <a:r>
              <a:rPr lang="en-US" sz="3600" i="1" dirty="0" err="1"/>
              <a:t>Adullam</a:t>
            </a:r>
            <a:r>
              <a:rPr lang="en-US" sz="3600" i="1" dirty="0"/>
              <a:t>. And the troop of Philistines encamped in the Valley of </a:t>
            </a:r>
            <a:r>
              <a:rPr lang="en-US" sz="3600" i="1" dirty="0" err="1"/>
              <a:t>Rephaim</a:t>
            </a:r>
            <a:r>
              <a:rPr lang="en-US" sz="3600" i="1" dirty="0"/>
              <a:t>. </a:t>
            </a:r>
            <a:r>
              <a:rPr lang="en-US" sz="3600" i="1" baseline="30000" dirty="0"/>
              <a:t>14 </a:t>
            </a:r>
            <a:r>
              <a:rPr lang="en-US" sz="3600" i="1" dirty="0"/>
              <a:t>David was then in the stronghold, and the garrison of the Philistines was then in Bethlehem. </a:t>
            </a:r>
            <a:r>
              <a:rPr lang="en-US" sz="3600" i="1" baseline="30000" dirty="0"/>
              <a:t>15 </a:t>
            </a:r>
            <a:r>
              <a:rPr lang="en-US" sz="3600" i="1" dirty="0"/>
              <a:t>And David said with longing, “Oh, that someone would give me a drink of the water from the well of Bethlehem, which is by the gate!”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9D4AD-F45A-411F-ABC5-DA5F3D80B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22" y="145122"/>
            <a:ext cx="3702799" cy="26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3" y="436378"/>
            <a:ext cx="696468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The Servant’s Sacrifice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813562"/>
            <a:ext cx="8942459" cy="487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i="1" dirty="0"/>
              <a:t> </a:t>
            </a:r>
          </a:p>
          <a:p>
            <a:pPr marL="0" indent="0">
              <a:buNone/>
            </a:pPr>
            <a:r>
              <a:rPr lang="en-US" sz="3600" baseline="30000" dirty="0"/>
              <a:t>16 </a:t>
            </a:r>
            <a:r>
              <a:rPr lang="en-US" sz="3600" dirty="0"/>
              <a:t>So the three mighty men broke through the camp of the Philistines, drew water from the well of Bethlehem that </a:t>
            </a:r>
            <a:r>
              <a:rPr lang="en-US" sz="3600" i="1" dirty="0"/>
              <a:t>was</a:t>
            </a:r>
            <a:r>
              <a:rPr lang="en-US" sz="3600" dirty="0"/>
              <a:t> by the gate, and took it and brought </a:t>
            </a:r>
            <a:r>
              <a:rPr lang="en-US" sz="3600" i="1" dirty="0"/>
              <a:t>it</a:t>
            </a:r>
            <a:r>
              <a:rPr lang="en-US" sz="3600" dirty="0"/>
              <a:t> to David. Nevertheless he would not drink it, but poured it out to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. </a:t>
            </a:r>
            <a:r>
              <a:rPr lang="en-US" sz="3600" baseline="30000" dirty="0"/>
              <a:t>17 </a:t>
            </a:r>
            <a:r>
              <a:rPr lang="en-US" sz="3600" dirty="0"/>
              <a:t>And he said, “Far be it from me, O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, that I should do this! Is </a:t>
            </a:r>
            <a:r>
              <a:rPr lang="en-US" sz="3600" i="1" dirty="0"/>
              <a:t>this not</a:t>
            </a:r>
            <a:r>
              <a:rPr lang="en-US" sz="3600" dirty="0"/>
              <a:t> the blood of the men who went in </a:t>
            </a:r>
            <a:r>
              <a:rPr lang="en-US" sz="3600" i="1" dirty="0"/>
              <a:t>jeopardy of</a:t>
            </a:r>
            <a:r>
              <a:rPr lang="en-US" sz="3600" dirty="0"/>
              <a:t> their lives?” Therefore he would not drink it.  These things were done by the three mighty men.</a:t>
            </a:r>
            <a:endParaRPr lang="en-US" sz="3600" i="1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E3378-8396-415C-9732-429F578EE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1" y="2308706"/>
            <a:ext cx="2921103" cy="4381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7242D-FC5A-4EEB-AA7C-02AB3A6C6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28" y="160948"/>
            <a:ext cx="3810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1855-D02E-474F-BDA4-F76C9B52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3" y="436378"/>
            <a:ext cx="696468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The Servant’s Sacrifice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C92-59F5-43BE-909F-C5300265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087882"/>
            <a:ext cx="11823699" cy="4876799"/>
          </a:xfrm>
        </p:spPr>
        <p:txBody>
          <a:bodyPr>
            <a:normAutofit/>
          </a:bodyPr>
          <a:lstStyle/>
          <a:p>
            <a:r>
              <a:rPr lang="en-US" sz="3600" dirty="0"/>
              <a:t>David did not always appreciate the deeds of His mighty men (2 Sam. 23:39)</a:t>
            </a:r>
          </a:p>
          <a:p>
            <a:r>
              <a:rPr lang="en-US" sz="3600" dirty="0"/>
              <a:t>David took the loyalty and devotion of Uriah and poured it out like sewage!</a:t>
            </a:r>
          </a:p>
          <a:p>
            <a:r>
              <a:rPr lang="en-US" sz="3600" dirty="0"/>
              <a:t>In God’s list of mighty ones there is no Uriah!</a:t>
            </a:r>
          </a:p>
          <a:p>
            <a:r>
              <a:rPr lang="en-US" sz="3600" dirty="0"/>
              <a:t>We know God will not despise our sacrifice (Phil 2:17; 2 Tim. 4:6-8)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7D662-E0C4-4A5E-9A92-51A2FF95B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86" y="182880"/>
            <a:ext cx="3134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141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Three Muskateers</vt:lpstr>
      <vt:lpstr>The King’s Desire</vt:lpstr>
      <vt:lpstr>The King’s Desire</vt:lpstr>
      <vt:lpstr>The King’s Desire</vt:lpstr>
      <vt:lpstr>The Servant’s Sacrifice</vt:lpstr>
      <vt:lpstr>The Servant’s Sacrifice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Reaves</dc:creator>
  <cp:lastModifiedBy>Gerald Keener</cp:lastModifiedBy>
  <cp:revision>17</cp:revision>
  <dcterms:created xsi:type="dcterms:W3CDTF">2017-06-15T19:30:21Z</dcterms:created>
  <dcterms:modified xsi:type="dcterms:W3CDTF">2017-06-19T11:31:00Z</dcterms:modified>
</cp:coreProperties>
</file>