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6F7A17-8229-44B2-82EC-61FE3ACE4A07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LIVING IN SODOM</a:t>
            </a:r>
            <a:br>
              <a:rPr lang="en-US" dirty="0" smtClean="0"/>
            </a:br>
            <a:r>
              <a:rPr lang="en-US" dirty="0" smtClean="0"/>
              <a:t>Genesis 19 </a:t>
            </a:r>
            <a:br>
              <a:rPr lang="en-US" dirty="0" smtClean="0"/>
            </a:br>
            <a:r>
              <a:rPr lang="en-US" dirty="0" smtClean="0"/>
              <a:t>II Peter 2:6-10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FAIR COMPARISON?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1:10</a:t>
            </a:r>
          </a:p>
          <a:p>
            <a:r>
              <a:rPr lang="en-US" b="1" dirty="0" smtClean="0"/>
              <a:t>Jeremiah 23:14; Lamentations 4:6</a:t>
            </a:r>
          </a:p>
          <a:p>
            <a:r>
              <a:rPr lang="en-US" b="1" dirty="0" smtClean="0"/>
              <a:t>Ezekiel 16:46-50</a:t>
            </a:r>
          </a:p>
          <a:p>
            <a:r>
              <a:rPr lang="en-US" b="1" dirty="0" smtClean="0"/>
              <a:t>Matthew 11:23-24</a:t>
            </a:r>
          </a:p>
          <a:p>
            <a:r>
              <a:rPr lang="en-US" b="1" dirty="0" smtClean="0"/>
              <a:t>Jude 1:4-8</a:t>
            </a:r>
          </a:p>
          <a:p>
            <a:r>
              <a:rPr lang="en-US" b="1" dirty="0" smtClean="0"/>
              <a:t>Are we in another Sodom?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88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86600" cy="4343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Oncoming doom doesn’t necessarily feel ominous (Lk. 17:28-29; Mt. 24:37-39)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never know who is around you (Gen. 19:1-3,5; Heb. </a:t>
            </a:r>
            <a:r>
              <a:rPr lang="en-US" b="1" smtClean="0"/>
              <a:t>13:2)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can still be righteous (II Pet. 2:7; Gen. 19:4)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Watch your heart… don’t lose the torment (II Pet. 2:9)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ready to be accused of judging others (Gen. 19:7-9)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ready to be rejected violently (Gen. 19:9)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 rescues the righteous even from Sodom (II Pet. 2:6-10)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have to be willing to leave and not look back (Gen. 19:17; Acts 8:1; Lk. 21:20-22)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Beware the impact on your family (Gen. 19:14,17,26,30-38)</a:t>
            </a:r>
          </a:p>
        </p:txBody>
      </p:sp>
    </p:spTree>
    <p:extLst>
      <p:ext uri="{BB962C8B-B14F-4D97-AF65-F5344CB8AC3E}">
        <p14:creationId xmlns:p14="http://schemas.microsoft.com/office/powerpoint/2010/main" val="37063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Raising Children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Purposeful teaching (</a:t>
            </a:r>
            <a:r>
              <a:rPr lang="en-US" b="1" dirty="0" smtClean="0"/>
              <a:t>Prov. </a:t>
            </a:r>
            <a:r>
              <a:rPr lang="en-US" b="1" dirty="0" smtClean="0"/>
              <a:t>22:6; Eph. 6:4)</a:t>
            </a:r>
          </a:p>
          <a:p>
            <a:r>
              <a:rPr lang="en-US" b="1" dirty="0" smtClean="0"/>
              <a:t>Build strength and personal faith – they have to be able to stand on their own and have their own reasons for doing so.</a:t>
            </a:r>
          </a:p>
          <a:p>
            <a:r>
              <a:rPr lang="en-US" b="1" dirty="0" smtClean="0"/>
              <a:t>No hypocrisy.  If you aren’t a Christian at home, why would you expect your kids to think Christianity matters?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26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709</TotalTime>
  <Words>222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LIVING IN SODOM Genesis 19  II Peter 2:6-10</vt:lpstr>
      <vt:lpstr>A FAIR COMPARISON?</vt:lpstr>
      <vt:lpstr>LIVING IN SODOM</vt:lpstr>
      <vt:lpstr>Raising Children In Sodom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SODOM Genesis 19; II Peter 2:6-10</dc:title>
  <dc:creator>ared</dc:creator>
  <cp:lastModifiedBy>ared</cp:lastModifiedBy>
  <cp:revision>5</cp:revision>
  <dcterms:created xsi:type="dcterms:W3CDTF">2017-01-22T06:18:36Z</dcterms:created>
  <dcterms:modified xsi:type="dcterms:W3CDTF">2017-04-16T05:57:46Z</dcterms:modified>
</cp:coreProperties>
</file>