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57" r:id="rId6"/>
    <p:sldId id="258" r:id="rId7"/>
    <p:sldId id="259" r:id="rId8"/>
    <p:sldId id="260" r:id="rId9"/>
    <p:sldId id="271" r:id="rId10"/>
    <p:sldId id="266" r:id="rId11"/>
    <p:sldId id="267" r:id="rId12"/>
    <p:sldId id="272" r:id="rId13"/>
    <p:sldId id="273"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94554"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3BC6D8-C0FC-4277-BD1D-703F13499DB7}"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9CB31-25A9-4187-B25C-84784A99C064}" type="slidenum">
              <a:rPr lang="en-US" smtClean="0"/>
              <a:pPr/>
              <a:t>‹#›</a:t>
            </a:fld>
            <a:endParaRPr lang="en-US"/>
          </a:p>
        </p:txBody>
      </p:sp>
    </p:spTree>
    <p:extLst>
      <p:ext uri="{BB962C8B-B14F-4D97-AF65-F5344CB8AC3E}">
        <p14:creationId xmlns:p14="http://schemas.microsoft.com/office/powerpoint/2010/main" xmlns="" val="2310456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BC6D8-C0FC-4277-BD1D-703F13499DB7}"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9CB31-25A9-4187-B25C-84784A99C064}" type="slidenum">
              <a:rPr lang="en-US" smtClean="0"/>
              <a:pPr/>
              <a:t>‹#›</a:t>
            </a:fld>
            <a:endParaRPr lang="en-US"/>
          </a:p>
        </p:txBody>
      </p:sp>
    </p:spTree>
    <p:extLst>
      <p:ext uri="{BB962C8B-B14F-4D97-AF65-F5344CB8AC3E}">
        <p14:creationId xmlns:p14="http://schemas.microsoft.com/office/powerpoint/2010/main" xmlns="" val="66733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BC6D8-C0FC-4277-BD1D-703F13499DB7}"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9CB31-25A9-4187-B25C-84784A99C064}" type="slidenum">
              <a:rPr lang="en-US" smtClean="0"/>
              <a:pPr/>
              <a:t>‹#›</a:t>
            </a:fld>
            <a:endParaRPr lang="en-US"/>
          </a:p>
        </p:txBody>
      </p:sp>
    </p:spTree>
    <p:extLst>
      <p:ext uri="{BB962C8B-B14F-4D97-AF65-F5344CB8AC3E}">
        <p14:creationId xmlns:p14="http://schemas.microsoft.com/office/powerpoint/2010/main" xmlns="" val="67832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BC6D8-C0FC-4277-BD1D-703F13499DB7}"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9CB31-25A9-4187-B25C-84784A99C064}" type="slidenum">
              <a:rPr lang="en-US" smtClean="0"/>
              <a:pPr/>
              <a:t>‹#›</a:t>
            </a:fld>
            <a:endParaRPr lang="en-US"/>
          </a:p>
        </p:txBody>
      </p:sp>
    </p:spTree>
    <p:extLst>
      <p:ext uri="{BB962C8B-B14F-4D97-AF65-F5344CB8AC3E}">
        <p14:creationId xmlns:p14="http://schemas.microsoft.com/office/powerpoint/2010/main" xmlns="" val="3033087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3BC6D8-C0FC-4277-BD1D-703F13499DB7}" type="datetimeFigureOut">
              <a:rPr lang="en-US" smtClean="0"/>
              <a:pPr/>
              <a:t>12/4/2016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9CB31-25A9-4187-B25C-84784A99C064}" type="slidenum">
              <a:rPr lang="en-US" smtClean="0"/>
              <a:pPr/>
              <a:t>‹#›</a:t>
            </a:fld>
            <a:endParaRPr lang="en-US"/>
          </a:p>
        </p:txBody>
      </p:sp>
    </p:spTree>
    <p:extLst>
      <p:ext uri="{BB962C8B-B14F-4D97-AF65-F5344CB8AC3E}">
        <p14:creationId xmlns:p14="http://schemas.microsoft.com/office/powerpoint/2010/main" xmlns="" val="168055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3BC6D8-C0FC-4277-BD1D-703F13499DB7}" type="datetimeFigureOut">
              <a:rPr lang="en-US" smtClean="0"/>
              <a:pPr/>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9CB31-25A9-4187-B25C-84784A99C064}" type="slidenum">
              <a:rPr lang="en-US" smtClean="0"/>
              <a:pPr/>
              <a:t>‹#›</a:t>
            </a:fld>
            <a:endParaRPr lang="en-US"/>
          </a:p>
        </p:txBody>
      </p:sp>
    </p:spTree>
    <p:extLst>
      <p:ext uri="{BB962C8B-B14F-4D97-AF65-F5344CB8AC3E}">
        <p14:creationId xmlns:p14="http://schemas.microsoft.com/office/powerpoint/2010/main" xmlns="" val="3036823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3BC6D8-C0FC-4277-BD1D-703F13499DB7}" type="datetimeFigureOut">
              <a:rPr lang="en-US" smtClean="0"/>
              <a:pPr/>
              <a:t>12/4/2016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F9CB31-25A9-4187-B25C-84784A99C064}" type="slidenum">
              <a:rPr lang="en-US" smtClean="0"/>
              <a:pPr/>
              <a:t>‹#›</a:t>
            </a:fld>
            <a:endParaRPr lang="en-US"/>
          </a:p>
        </p:txBody>
      </p:sp>
    </p:spTree>
    <p:extLst>
      <p:ext uri="{BB962C8B-B14F-4D97-AF65-F5344CB8AC3E}">
        <p14:creationId xmlns:p14="http://schemas.microsoft.com/office/powerpoint/2010/main" xmlns="" val="2489568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3BC6D8-C0FC-4277-BD1D-703F13499DB7}" type="datetimeFigureOut">
              <a:rPr lang="en-US" smtClean="0"/>
              <a:pPr/>
              <a:t>12/4/2016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F9CB31-25A9-4187-B25C-84784A99C064}" type="slidenum">
              <a:rPr lang="en-US" smtClean="0"/>
              <a:pPr/>
              <a:t>‹#›</a:t>
            </a:fld>
            <a:endParaRPr lang="en-US"/>
          </a:p>
        </p:txBody>
      </p:sp>
    </p:spTree>
    <p:extLst>
      <p:ext uri="{BB962C8B-B14F-4D97-AF65-F5344CB8AC3E}">
        <p14:creationId xmlns:p14="http://schemas.microsoft.com/office/powerpoint/2010/main" xmlns="" val="435728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3BC6D8-C0FC-4277-BD1D-703F13499DB7}" type="datetimeFigureOut">
              <a:rPr lang="en-US" smtClean="0"/>
              <a:pPr/>
              <a:t>12/4/2016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9CB31-25A9-4187-B25C-84784A99C064}" type="slidenum">
              <a:rPr lang="en-US" smtClean="0"/>
              <a:pPr/>
              <a:t>‹#›</a:t>
            </a:fld>
            <a:endParaRPr lang="en-US"/>
          </a:p>
        </p:txBody>
      </p:sp>
    </p:spTree>
    <p:extLst>
      <p:ext uri="{BB962C8B-B14F-4D97-AF65-F5344CB8AC3E}">
        <p14:creationId xmlns:p14="http://schemas.microsoft.com/office/powerpoint/2010/main" xmlns="" val="1379026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BC6D8-C0FC-4277-BD1D-703F13499DB7}" type="datetimeFigureOut">
              <a:rPr lang="en-US" smtClean="0"/>
              <a:pPr/>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9CB31-25A9-4187-B25C-84784A99C064}" type="slidenum">
              <a:rPr lang="en-US" smtClean="0"/>
              <a:pPr/>
              <a:t>‹#›</a:t>
            </a:fld>
            <a:endParaRPr lang="en-US"/>
          </a:p>
        </p:txBody>
      </p:sp>
    </p:spTree>
    <p:extLst>
      <p:ext uri="{BB962C8B-B14F-4D97-AF65-F5344CB8AC3E}">
        <p14:creationId xmlns:p14="http://schemas.microsoft.com/office/powerpoint/2010/main" xmlns="" val="1991064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BC6D8-C0FC-4277-BD1D-703F13499DB7}" type="datetimeFigureOut">
              <a:rPr lang="en-US" smtClean="0"/>
              <a:pPr/>
              <a:t>12/4/2016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9CB31-25A9-4187-B25C-84784A99C064}" type="slidenum">
              <a:rPr lang="en-US" smtClean="0"/>
              <a:pPr/>
              <a:t>‹#›</a:t>
            </a:fld>
            <a:endParaRPr lang="en-US"/>
          </a:p>
        </p:txBody>
      </p:sp>
    </p:spTree>
    <p:extLst>
      <p:ext uri="{BB962C8B-B14F-4D97-AF65-F5344CB8AC3E}">
        <p14:creationId xmlns:p14="http://schemas.microsoft.com/office/powerpoint/2010/main" xmlns="" val="1816060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3BC6D8-C0FC-4277-BD1D-703F13499DB7}" type="datetimeFigureOut">
              <a:rPr lang="en-US" smtClean="0"/>
              <a:pPr/>
              <a:t>12/4/2016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9CB31-25A9-4187-B25C-84784A99C064}" type="slidenum">
              <a:rPr lang="en-US" smtClean="0"/>
              <a:pPr/>
              <a:t>‹#›</a:t>
            </a:fld>
            <a:endParaRPr lang="en-US"/>
          </a:p>
        </p:txBody>
      </p:sp>
    </p:spTree>
    <p:extLst>
      <p:ext uri="{BB962C8B-B14F-4D97-AF65-F5344CB8AC3E}">
        <p14:creationId xmlns:p14="http://schemas.microsoft.com/office/powerpoint/2010/main" xmlns="" val="3782868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ebible.com/query?utf=8&#10003;&amp;query=Matthew%2026:39&amp;translation=ESV&amp;redirect_iframe=http://www.allaboutjesuschrist.org/bible.htm" TargetMode="External"/><Relationship Id="rId3" Type="http://schemas.openxmlformats.org/officeDocument/2006/relationships/hyperlink" Target="http://ebible.com/query?utf=8&#10003;&amp;query=Luke%205:16&amp;translation=ESV&amp;redirect_iframe=http://www.allaboutjesuschrist.org/bible.htm" TargetMode="External"/><Relationship Id="rId7" Type="http://schemas.openxmlformats.org/officeDocument/2006/relationships/hyperlink" Target="http://ebible.com/query?utf=8&#10003;&amp;query=Mark%2014:22&amp;translation=ESV&amp;redirect_iframe=http://www.allaboutjesuschrist.org/bible.htm" TargetMode="External"/><Relationship Id="rId2" Type="http://schemas.openxmlformats.org/officeDocument/2006/relationships/hyperlink" Target="http://ebible.com/query?utf=8&#10003;&amp;query=Mark%201:35&amp;translation=ESV&amp;redirect_iframe=http://www.allaboutjesuschrist.org/bible.htm" TargetMode="External"/><Relationship Id="rId1" Type="http://schemas.openxmlformats.org/officeDocument/2006/relationships/slideLayout" Target="../slideLayouts/slideLayout7.xml"/><Relationship Id="rId6" Type="http://schemas.openxmlformats.org/officeDocument/2006/relationships/hyperlink" Target="http://ebible.com/query?utf=8&#10003;&amp;query=Luke%2010:21&amp;translation=ESV&amp;redirect_iframe=http://www.allaboutjesuschrist.org/bible.htm" TargetMode="External"/><Relationship Id="rId5" Type="http://schemas.openxmlformats.org/officeDocument/2006/relationships/hyperlink" Target="http://ebible.com/query?utf=8&#10003;&amp;query=John%2017:20-21&amp;translation=ESV&amp;redirect_iframe=http://www.allaboutjesuschrist.org/bible.htm" TargetMode="External"/><Relationship Id="rId4" Type="http://schemas.openxmlformats.org/officeDocument/2006/relationships/hyperlink" Target="http://ebible.com/query?utf=8&#10003;&amp;query=John%2017:11&amp;translation=ESV&amp;redirect_iframe=http://www.allaboutjesuschrist.org/bible.htm" TargetMode="External"/><Relationship Id="rId9" Type="http://schemas.openxmlformats.org/officeDocument/2006/relationships/hyperlink" Target="http://ebible.com/query?utf=8&#10003;&amp;query=Luke%2022:44&amp;translation=ESV&amp;redirect_iframe=http://www.allaboutjesuschrist.org/bible.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652705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305342"/>
            <a:ext cx="8153400" cy="2862322"/>
          </a:xfrm>
          <a:prstGeom prst="rect">
            <a:avLst/>
          </a:prstGeom>
        </p:spPr>
        <p:txBody>
          <a:bodyPr wrap="square">
            <a:spAutoFit/>
          </a:bodyPr>
          <a:lstStyle/>
          <a:p>
            <a:r>
              <a:rPr lang="en-US" dirty="0"/>
              <a:t>How does it work?</a:t>
            </a:r>
          </a:p>
          <a:p>
            <a:r>
              <a:rPr lang="en-US" dirty="0"/>
              <a:t>1 Tim 2:5  </a:t>
            </a:r>
          </a:p>
          <a:p>
            <a:r>
              <a:rPr lang="en-US" dirty="0"/>
              <a:t>For there is one God, and there is one mediator between God and men, the man Christ Jesus,  mediator – from the Greek word </a:t>
            </a:r>
            <a:r>
              <a:rPr lang="en-US" dirty="0" err="1"/>
              <a:t>mesites</a:t>
            </a:r>
            <a:r>
              <a:rPr lang="en-US" dirty="0"/>
              <a:t> – go-between</a:t>
            </a:r>
          </a:p>
          <a:p>
            <a:r>
              <a:rPr lang="en-US" dirty="0"/>
              <a:t> </a:t>
            </a:r>
          </a:p>
          <a:p>
            <a:r>
              <a:rPr lang="en-US" dirty="0"/>
              <a:t>Rom 8:26</a:t>
            </a:r>
          </a:p>
          <a:p>
            <a:r>
              <a:rPr lang="en-US" dirty="0"/>
              <a:t>Likewise the Spirit helps us in our weakness. For we do not know what to pray for as we ought, but the Spirit himself intercedes for us with groaning too deep for words.</a:t>
            </a:r>
          </a:p>
          <a:p>
            <a:r>
              <a:rPr lang="en-US" dirty="0"/>
              <a:t>Intercedes – from the word Greek word </a:t>
            </a:r>
            <a:r>
              <a:rPr lang="en-US" dirty="0" err="1"/>
              <a:t>huper</a:t>
            </a:r>
            <a:r>
              <a:rPr lang="en-US" dirty="0"/>
              <a:t> - for the sake of, on behalf of, on the part of, to intercede in behalf of</a:t>
            </a:r>
          </a:p>
        </p:txBody>
      </p:sp>
    </p:spTree>
    <p:extLst>
      <p:ext uri="{BB962C8B-B14F-4D97-AF65-F5344CB8AC3E}">
        <p14:creationId xmlns:p14="http://schemas.microsoft.com/office/powerpoint/2010/main" xmlns="" val="4246562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18152"/>
            <a:ext cx="8839200" cy="646331"/>
          </a:xfrm>
          <a:prstGeom prst="rect">
            <a:avLst/>
          </a:prstGeom>
        </p:spPr>
        <p:txBody>
          <a:bodyPr wrap="square">
            <a:spAutoFit/>
          </a:bodyPr>
          <a:lstStyle/>
          <a:p>
            <a:endParaRPr lang="en-US" b="1" dirty="0" smtClean="0"/>
          </a:p>
          <a:p>
            <a:endParaRPr lang="en-US" b="1" dirty="0"/>
          </a:p>
        </p:txBody>
      </p:sp>
      <p:sp>
        <p:nvSpPr>
          <p:cNvPr id="5" name="Rectangle 4"/>
          <p:cNvSpPr/>
          <p:nvPr/>
        </p:nvSpPr>
        <p:spPr>
          <a:xfrm>
            <a:off x="152400" y="-2295644"/>
            <a:ext cx="8991599" cy="9510296"/>
          </a:xfrm>
          <a:prstGeom prst="rect">
            <a:avLst/>
          </a:prstGeom>
        </p:spPr>
        <p:txBody>
          <a:bodyPr wrap="square">
            <a:spAutoFit/>
          </a:bodyPr>
          <a:lstStyle/>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a:p>
          <a:p>
            <a:r>
              <a:rPr lang="en-US" b="1" dirty="0" smtClean="0"/>
              <a:t>Jesus </a:t>
            </a:r>
            <a:r>
              <a:rPr lang="en-US" b="1" dirty="0"/>
              <a:t>prayed for guidance in places of quiet solitude</a:t>
            </a:r>
            <a:r>
              <a:rPr lang="en-US" dirty="0"/>
              <a:t> - “Very early in the morning, while it was still dark, Jesus got up, left the house and went off to a solitary place, where he prayed” (</a:t>
            </a:r>
            <a:r>
              <a:rPr lang="en-US" dirty="0">
                <a:hlinkClick r:id="rId2"/>
              </a:rPr>
              <a:t>Mark 1:35</a:t>
            </a:r>
            <a:r>
              <a:rPr lang="en-US" dirty="0" smtClean="0"/>
              <a:t>) “</a:t>
            </a:r>
            <a:r>
              <a:rPr lang="en-US" dirty="0"/>
              <a:t>But Jesus often withdrew to lonely places and prayed” (</a:t>
            </a:r>
            <a:r>
              <a:rPr lang="en-US" dirty="0">
                <a:hlinkClick r:id="rId3"/>
              </a:rPr>
              <a:t>Luke 5:16</a:t>
            </a:r>
            <a:r>
              <a:rPr lang="en-US" dirty="0"/>
              <a:t>).</a:t>
            </a:r>
          </a:p>
          <a:p>
            <a:pPr lvl="0"/>
            <a:endParaRPr lang="en-US" b="1" dirty="0" smtClean="0"/>
          </a:p>
          <a:p>
            <a:pPr lvl="0"/>
            <a:r>
              <a:rPr lang="en-US" b="1" dirty="0" smtClean="0"/>
              <a:t>Jesus </a:t>
            </a:r>
            <a:r>
              <a:rPr lang="en-US" b="1" dirty="0"/>
              <a:t>prayed for His disciples and for all believers</a:t>
            </a:r>
            <a:r>
              <a:rPr lang="en-US" dirty="0"/>
              <a:t> -“Holy Father, protect them by the power of your name-the name you gave me-so that they may be one as we are one” (</a:t>
            </a:r>
            <a:r>
              <a:rPr lang="en-US" dirty="0">
                <a:hlinkClick r:id="rId4"/>
              </a:rPr>
              <a:t>John 17:11</a:t>
            </a:r>
            <a:r>
              <a:rPr lang="en-US" dirty="0"/>
              <a:t>).</a:t>
            </a:r>
            <a:br>
              <a:rPr lang="en-US" dirty="0"/>
            </a:br>
            <a:r>
              <a:rPr lang="en-US" dirty="0" smtClean="0"/>
              <a:t>“</a:t>
            </a:r>
            <a:r>
              <a:rPr lang="en-US" dirty="0"/>
              <a:t>My prayer is not for them alone. I pray also for those who will believe in me through their message, that all of them may be one, Father, just as you are in me and I am in you” (</a:t>
            </a:r>
            <a:r>
              <a:rPr lang="en-US" dirty="0">
                <a:hlinkClick r:id="rId5"/>
              </a:rPr>
              <a:t>John 17:20-21</a:t>
            </a:r>
            <a:r>
              <a:rPr lang="en-US" dirty="0"/>
              <a:t>).</a:t>
            </a:r>
          </a:p>
          <a:p>
            <a:pPr lvl="0"/>
            <a:endParaRPr lang="en-US" b="1" dirty="0" smtClean="0"/>
          </a:p>
          <a:p>
            <a:pPr lvl="0"/>
            <a:r>
              <a:rPr lang="en-US" b="1" dirty="0" smtClean="0"/>
              <a:t>Jesus </a:t>
            </a:r>
            <a:r>
              <a:rPr lang="en-US" b="1" dirty="0"/>
              <a:t>prayed in praise to God, the Father</a:t>
            </a:r>
            <a:r>
              <a:rPr lang="en-US" dirty="0"/>
              <a:t> - “At that time Jesus, full of joy through the Holy Spirit, said, ‘I praise you, Father, lord of heaven and earth, because you have hidden these things from the wise and learned, and revealed them to little children. Yes, Father, for this was your good pleasure’” (</a:t>
            </a:r>
            <a:r>
              <a:rPr lang="en-US" dirty="0">
                <a:hlinkClick r:id="rId6"/>
              </a:rPr>
              <a:t>Luke 10:21</a:t>
            </a:r>
            <a:r>
              <a:rPr lang="en-US" dirty="0"/>
              <a:t>).</a:t>
            </a:r>
          </a:p>
          <a:p>
            <a:pPr lvl="0"/>
            <a:endParaRPr lang="en-US" b="1" dirty="0"/>
          </a:p>
          <a:p>
            <a:pPr lvl="0"/>
            <a:r>
              <a:rPr lang="en-US" b="1" dirty="0" smtClean="0"/>
              <a:t>Jesus </a:t>
            </a:r>
            <a:r>
              <a:rPr lang="en-US" b="1" dirty="0"/>
              <a:t>prayed prayers of thanksgiving</a:t>
            </a:r>
            <a:r>
              <a:rPr lang="en-US" dirty="0"/>
              <a:t> - “While they were eating, Jesus took bread, gave thanks and broke it, and gave it to his disciples, saying, ‘Take it; this is my body’” (</a:t>
            </a:r>
            <a:r>
              <a:rPr lang="en-US" dirty="0">
                <a:hlinkClick r:id="rId7"/>
              </a:rPr>
              <a:t>Mark 14:22</a:t>
            </a:r>
            <a:r>
              <a:rPr lang="en-US" dirty="0"/>
              <a:t>).</a:t>
            </a:r>
          </a:p>
          <a:p>
            <a:pPr lvl="0"/>
            <a:endParaRPr lang="en-US" b="1" dirty="0" smtClean="0"/>
          </a:p>
          <a:p>
            <a:pPr lvl="0"/>
            <a:r>
              <a:rPr lang="en-US" b="1" dirty="0" smtClean="0"/>
              <a:t>Jesus </a:t>
            </a:r>
            <a:r>
              <a:rPr lang="en-US" b="1" dirty="0"/>
              <a:t>prayed in a posture and with an attitude of reverent submission</a:t>
            </a:r>
            <a:r>
              <a:rPr lang="en-US" dirty="0"/>
              <a:t> - “Going a little farther, he fell with his face to the ground and prayed, ‘My Father, if it is possible, may this cup be taken from me. Yet not as I will, but as you will’” (</a:t>
            </a:r>
            <a:r>
              <a:rPr lang="en-US" dirty="0">
                <a:hlinkClick r:id="rId8"/>
              </a:rPr>
              <a:t>Matthew 26:39</a:t>
            </a:r>
            <a:r>
              <a:rPr lang="en-US" dirty="0"/>
              <a:t>).</a:t>
            </a:r>
          </a:p>
          <a:p>
            <a:endParaRPr lang="en-US" b="1" dirty="0" smtClean="0"/>
          </a:p>
          <a:p>
            <a:r>
              <a:rPr lang="en-US" b="1" dirty="0" smtClean="0"/>
              <a:t>Jesus </a:t>
            </a:r>
            <a:r>
              <a:rPr lang="en-US" b="1" dirty="0"/>
              <a:t>prayed in times of anguish</a:t>
            </a:r>
            <a:r>
              <a:rPr lang="en-US" dirty="0"/>
              <a:t> – “And being in anguish, he prayed more earnestly, and his sweat was like drops of blood falling to the ground” (</a:t>
            </a:r>
            <a:r>
              <a:rPr lang="en-US" dirty="0">
                <a:hlinkClick r:id="rId9"/>
              </a:rPr>
              <a:t>Luke 22:44</a:t>
            </a:r>
            <a:r>
              <a:rPr lang="en-US" dirty="0"/>
              <a:t>).</a:t>
            </a:r>
            <a:br>
              <a:rPr lang="en-US" dirty="0"/>
            </a:br>
            <a:endParaRPr lang="en-US" dirty="0"/>
          </a:p>
        </p:txBody>
      </p:sp>
    </p:spTree>
    <p:extLst>
      <p:ext uri="{BB962C8B-B14F-4D97-AF65-F5344CB8AC3E}">
        <p14:creationId xmlns:p14="http://schemas.microsoft.com/office/powerpoint/2010/main" xmlns="" val="3554254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90762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xmlns="" val="1636383802"/>
              </p:ext>
            </p:extLst>
          </p:nvPr>
        </p:nvGraphicFramePr>
        <p:xfrm>
          <a:off x="-1752600" y="-76200"/>
          <a:ext cx="11430000" cy="16306800"/>
        </p:xfrm>
        <a:graphic>
          <a:graphicData uri="http://schemas.openxmlformats.org/presentationml/2006/ole">
            <p:oleObj spid="_x0000_s2051" name="Acrobat Document" r:id="rId3" imgW="6099840" imgH="7888320" progId="">
              <p:embed/>
            </p:oleObj>
          </a:graphicData>
        </a:graphic>
      </p:graphicFrame>
    </p:spTree>
    <p:extLst>
      <p:ext uri="{BB962C8B-B14F-4D97-AF65-F5344CB8AC3E}">
        <p14:creationId xmlns:p14="http://schemas.microsoft.com/office/powerpoint/2010/main" xmlns="" val="201023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443841"/>
            <a:ext cx="8991600" cy="3785652"/>
          </a:xfrm>
          <a:prstGeom prst="rect">
            <a:avLst/>
          </a:prstGeom>
        </p:spPr>
        <p:txBody>
          <a:bodyPr wrap="square">
            <a:spAutoFit/>
          </a:bodyPr>
          <a:lstStyle/>
          <a:p>
            <a:r>
              <a:rPr lang="en-US" sz="2000" dirty="0"/>
              <a:t>What do we pray for.......YES</a:t>
            </a:r>
          </a:p>
          <a:p>
            <a:r>
              <a:rPr lang="en-US" sz="2000" dirty="0"/>
              <a:t> </a:t>
            </a:r>
          </a:p>
          <a:p>
            <a:r>
              <a:rPr lang="en-US" sz="2000" dirty="0"/>
              <a:t>for all believers</a:t>
            </a:r>
          </a:p>
          <a:p>
            <a:r>
              <a:rPr lang="en-US" sz="2000" dirty="0"/>
              <a:t>in praise to God, the Father</a:t>
            </a:r>
          </a:p>
          <a:p>
            <a:r>
              <a:rPr lang="en-US" sz="2000" dirty="0"/>
              <a:t>prayers of thanksgiving</a:t>
            </a:r>
          </a:p>
          <a:p>
            <a:r>
              <a:rPr lang="en-US" sz="2000" dirty="0"/>
              <a:t>an attitude of reverent submission</a:t>
            </a:r>
          </a:p>
          <a:p>
            <a:r>
              <a:rPr lang="en-US" sz="2000" dirty="0"/>
              <a:t>in times of anguish</a:t>
            </a:r>
          </a:p>
          <a:p>
            <a:r>
              <a:rPr lang="en-US" sz="2000" dirty="0"/>
              <a:t>protection</a:t>
            </a:r>
          </a:p>
          <a:p>
            <a:r>
              <a:rPr lang="en-US" sz="2000" dirty="0"/>
              <a:t>when we rejoice</a:t>
            </a:r>
          </a:p>
          <a:p>
            <a:r>
              <a:rPr lang="en-US" sz="2000" dirty="0"/>
              <a:t>strength in your inner being and power through his Spirit,</a:t>
            </a:r>
          </a:p>
          <a:p>
            <a:r>
              <a:rPr lang="en-US" sz="2000" dirty="0"/>
              <a:t> </a:t>
            </a:r>
          </a:p>
          <a:p>
            <a:r>
              <a:rPr lang="en-US" sz="2000" dirty="0"/>
              <a:t>that the Messiah would make his home in your hearts through faith</a:t>
            </a:r>
          </a:p>
        </p:txBody>
      </p:sp>
    </p:spTree>
    <p:extLst>
      <p:ext uri="{BB962C8B-B14F-4D97-AF65-F5344CB8AC3E}">
        <p14:creationId xmlns:p14="http://schemas.microsoft.com/office/powerpoint/2010/main" xmlns="" val="1651389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70539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146" name="Picture 2" descr="C:\Users\PC02\Desktop\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304800"/>
            <a:ext cx="8229599" cy="58673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09502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122" name="Picture 2" descr="C:\Users\PC02\Desktop\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1" y="457200"/>
            <a:ext cx="8229600" cy="57149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31656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098" name="Picture 2" descr="C:\Users\PC02\Desktop\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1" y="381000"/>
            <a:ext cx="8839199" cy="6019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48505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C02\Desktop\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2608" y="685800"/>
            <a:ext cx="8767345" cy="58131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84678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C02\Desktop\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95400" y="762000"/>
            <a:ext cx="6781800" cy="54101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40764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02\Desktop\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14400" y="609600"/>
            <a:ext cx="7294562" cy="5867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47431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9600" y="755515"/>
            <a:ext cx="8083685" cy="5105400"/>
          </a:xfrm>
          <a:prstGeom prst="rect">
            <a:avLst/>
          </a:prstGeom>
        </p:spPr>
      </p:pic>
    </p:spTree>
    <p:extLst>
      <p:ext uri="{BB962C8B-B14F-4D97-AF65-F5344CB8AC3E}">
        <p14:creationId xmlns:p14="http://schemas.microsoft.com/office/powerpoint/2010/main" xmlns="" val="316805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85447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54</Words>
  <Application>Microsoft Office PowerPoint</Application>
  <PresentationFormat>On-screen Show (4:3)</PresentationFormat>
  <Paragraphs>40</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Acrobat Document</vt:lpstr>
      <vt:lpstr>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PC02</dc:creator>
  <cp:lastModifiedBy>SHCOC</cp:lastModifiedBy>
  <cp:revision>14</cp:revision>
  <dcterms:created xsi:type="dcterms:W3CDTF">2016-12-04T22:19:42Z</dcterms:created>
  <dcterms:modified xsi:type="dcterms:W3CDTF">2016-12-05T00:04:21Z</dcterms:modified>
</cp:coreProperties>
</file>