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10"/>
  </p:notesMasterIdLst>
  <p:handoutMasterIdLst>
    <p:handoutMasterId r:id="rId11"/>
  </p:handoutMasterIdLst>
  <p:sldIdLst>
    <p:sldId id="264" r:id="rId2"/>
    <p:sldId id="281" r:id="rId3"/>
    <p:sldId id="266" r:id="rId4"/>
    <p:sldId id="277" r:id="rId5"/>
    <p:sldId id="276" r:id="rId6"/>
    <p:sldId id="278" r:id="rId7"/>
    <p:sldId id="279" r:id="rId8"/>
    <p:sldId id="280" r:id="rId9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04" userDrawn="1">
          <p15:clr>
            <a:srgbClr val="A4A3A4"/>
          </p15:clr>
        </p15:guide>
        <p15:guide id="3" orient="horz" pos="4144" userDrawn="1">
          <p15:clr>
            <a:srgbClr val="A4A3A4"/>
          </p15:clr>
        </p15:guide>
        <p15:guide id="4" orient="horz" pos="3952" userDrawn="1">
          <p15:clr>
            <a:srgbClr val="A4A3A4"/>
          </p15:clr>
        </p15:guide>
        <p15:guide id="5" orient="horz" pos="1136" userDrawn="1">
          <p15:clr>
            <a:srgbClr val="A4A3A4"/>
          </p15:clr>
        </p15:guide>
        <p15:guide id="6" pos="3839" userDrawn="1">
          <p15:clr>
            <a:srgbClr val="A4A3A4"/>
          </p15:clr>
        </p15:guide>
        <p15:guide id="7" pos="191" userDrawn="1">
          <p15:clr>
            <a:srgbClr val="A4A3A4"/>
          </p15:clr>
        </p15:guide>
        <p15:guide id="8" pos="7486" userDrawn="1">
          <p15:clr>
            <a:srgbClr val="A4A3A4"/>
          </p15:clr>
        </p15:guide>
        <p15:guide id="9" pos="576" userDrawn="1">
          <p15:clr>
            <a:srgbClr val="A4A3A4"/>
          </p15:clr>
        </p15:guide>
        <p15:guide id="10" pos="71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3" d="100"/>
          <a:sy n="113" d="100"/>
        </p:scale>
        <p:origin x="372" y="102"/>
      </p:cViewPr>
      <p:guideLst>
        <p:guide orient="horz" pos="2160"/>
        <p:guide orient="horz" pos="304"/>
        <p:guide orient="horz" pos="4144"/>
        <p:guide orient="horz" pos="3952"/>
        <p:guide orient="horz" pos="1136"/>
        <p:guide pos="3839"/>
        <p:guide pos="191"/>
        <p:guide pos="7486"/>
        <p:guide pos="576"/>
        <p:guide pos="710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1680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4C6E1-AF92-4FB7-A013-0B520EBC30AE}" type="datetimeFigureOut">
              <a:rPr lang="en-US"/>
              <a:t>12/17/2016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D9BF-D574-4807-B36C-9E2A025BE82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0850-0874-4A61-99B4-D613C5E8D9EA}" type="datetimeFigureOut">
              <a:rPr lang="en-US"/>
              <a:t>12/17/2016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EC53-F507-411E-9ADC-FBCFECE09D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8246" y="1828800"/>
            <a:ext cx="9220200" cy="2147926"/>
          </a:xfrm>
        </p:spPr>
        <p:txBody>
          <a:bodyPr anchor="ctr">
            <a:normAutofit/>
          </a:bodyPr>
          <a:lstStyle>
            <a:lvl1pPr algn="ctr">
              <a:defRPr sz="4400" cap="all" normalizeH="0" baseline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8246" y="4063998"/>
            <a:ext cx="9220200" cy="1016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507869" y="482602"/>
            <a:ext cx="6602281" cy="58420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2" indent="0">
              <a:buNone/>
              <a:defRPr sz="2700"/>
            </a:lvl5pPr>
            <a:lvl6pPr marL="3047466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4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669581">
              <a:defRPr baseline="0"/>
            </a:lvl6pPr>
            <a:lvl7pPr marL="2669581">
              <a:defRPr baseline="0"/>
            </a:lvl7pPr>
            <a:lvl8pPr marL="2669581">
              <a:defRPr baseline="0"/>
            </a:lvl8pPr>
            <a:lvl9pPr marL="2669581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7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40043" y="685800"/>
            <a:ext cx="1843982" cy="55880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163" y="685800"/>
            <a:ext cx="9040045" cy="5588002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6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163" y="1803401"/>
            <a:ext cx="10360501" cy="4470400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0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2"/>
            <a:ext cx="9751060" cy="1992597"/>
          </a:xfrm>
        </p:spPr>
        <p:txBody>
          <a:bodyPr anchor="b" anchorCtr="0">
            <a:noAutofit/>
          </a:bodyPr>
          <a:lstStyle>
            <a:lvl1pPr algn="ctr">
              <a:defRPr sz="4400" b="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0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 baseline="0"/>
            </a:lvl6pPr>
            <a:lvl7pPr marL="2669581">
              <a:defRPr sz="1400" baseline="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2" indent="0">
              <a:buNone/>
              <a:defRPr sz="2100" b="1"/>
            </a:lvl5pPr>
            <a:lvl6pPr marL="3047466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2" indent="0">
              <a:buNone/>
              <a:defRPr sz="2100" b="1"/>
            </a:lvl5pPr>
            <a:lvl6pPr marL="3047466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8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8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4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507868" y="482602"/>
            <a:ext cx="6602280" cy="58420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1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134" y="1905000"/>
            <a:ext cx="5180251" cy="17272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507870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2" indent="0">
              <a:buNone/>
              <a:defRPr sz="2700"/>
            </a:lvl5pPr>
            <a:lvl6pPr marL="3047466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134" y="3733800"/>
            <a:ext cx="5180251" cy="172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9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3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163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B9B9059-F1D6-41D0-95CF-D21CAA096B3A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488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5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2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6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5612" y="990600"/>
            <a:ext cx="11353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i="1" baseline="30000" dirty="0"/>
              <a:t>21 </a:t>
            </a:r>
            <a:r>
              <a:rPr lang="en-US" i="1" dirty="0"/>
              <a:t>Therefore, putting aside all filthiness and all </a:t>
            </a:r>
            <a:r>
              <a:rPr lang="en-US" i="1" dirty="0" smtClean="0"/>
              <a:t>that </a:t>
            </a:r>
            <a:r>
              <a:rPr lang="en-US" i="1" dirty="0"/>
              <a:t>remains of wickedness, in </a:t>
            </a:r>
            <a:r>
              <a:rPr lang="en-US" i="1" dirty="0" smtClean="0"/>
              <a:t>humility </a:t>
            </a:r>
            <a:r>
              <a:rPr lang="en-US" i="1" dirty="0"/>
              <a:t>receive the word implanted, which is able to save your souls. </a:t>
            </a:r>
            <a:r>
              <a:rPr lang="en-US" i="1" baseline="30000" dirty="0"/>
              <a:t>22 </a:t>
            </a:r>
            <a:r>
              <a:rPr lang="en-US" i="1" dirty="0"/>
              <a:t>But prove yourselves doers of the word, and not merely hearers who delude themselves. </a:t>
            </a:r>
            <a:r>
              <a:rPr lang="en-US" i="1" baseline="30000" dirty="0"/>
              <a:t>23 </a:t>
            </a:r>
            <a:r>
              <a:rPr lang="en-US" i="1" dirty="0"/>
              <a:t>For if anyone is a hearer of the word and not a doer, he is like a man who looks at his </a:t>
            </a:r>
            <a:r>
              <a:rPr lang="en-US" i="1" dirty="0" smtClean="0"/>
              <a:t>natural </a:t>
            </a:r>
            <a:r>
              <a:rPr lang="en-US" i="1" dirty="0"/>
              <a:t>face in a mirror; </a:t>
            </a:r>
            <a:r>
              <a:rPr lang="en-US" i="1" baseline="30000" dirty="0"/>
              <a:t>24 </a:t>
            </a:r>
            <a:r>
              <a:rPr lang="en-US" i="1" dirty="0"/>
              <a:t>for once he has looked at himself and gone away, </a:t>
            </a:r>
            <a:r>
              <a:rPr lang="en-US" i="1" dirty="0" smtClean="0"/>
              <a:t>he </a:t>
            </a:r>
            <a:r>
              <a:rPr lang="en-US" i="1" dirty="0"/>
              <a:t>has immediately forgotten what kind of person he was. </a:t>
            </a:r>
            <a:r>
              <a:rPr lang="en-US" i="1" baseline="30000" dirty="0"/>
              <a:t>25 </a:t>
            </a:r>
            <a:r>
              <a:rPr lang="en-US" i="1" dirty="0"/>
              <a:t>But one who looks intently at the perfect law, the law of liberty, and abides by it, not having become a forgetful hearer but </a:t>
            </a:r>
            <a:r>
              <a:rPr lang="en-US" i="1" dirty="0" smtClean="0"/>
              <a:t>an </a:t>
            </a:r>
            <a:r>
              <a:rPr lang="en-US" i="1" dirty="0"/>
              <a:t>effectual doer, this man will be blessed in </a:t>
            </a:r>
            <a:r>
              <a:rPr lang="en-US" i="1" dirty="0" smtClean="0"/>
              <a:t>what </a:t>
            </a:r>
            <a:r>
              <a:rPr lang="en-US" i="1" dirty="0"/>
              <a:t>he does</a:t>
            </a:r>
            <a:r>
              <a:rPr lang="en-US" i="1" dirty="0" smtClean="0"/>
              <a:t>.</a:t>
            </a:r>
          </a:p>
          <a:p>
            <a:pPr algn="r">
              <a:lnSpc>
                <a:spcPct val="150000"/>
              </a:lnSpc>
            </a:pPr>
            <a:r>
              <a:rPr lang="en-US" i="1" dirty="0"/>
              <a:t> </a:t>
            </a:r>
            <a:r>
              <a:rPr lang="en-US" i="1" dirty="0" smtClean="0"/>
              <a:t>- I John 1:5-7 (NASB)</a:t>
            </a:r>
          </a:p>
        </p:txBody>
      </p:sp>
    </p:spTree>
    <p:extLst>
      <p:ext uri="{BB962C8B-B14F-4D97-AF65-F5344CB8AC3E}">
        <p14:creationId xmlns:p14="http://schemas.microsoft.com/office/powerpoint/2010/main" val="2040044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470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612" y="45423"/>
            <a:ext cx="5107488" cy="523220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en-US" sz="2800" dirty="0" smtClean="0"/>
              <a:t>If Christianity Were My Job…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3292" y="1257911"/>
            <a:ext cx="835572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Information (positive or negative) about prior behavior, communicated to an individual, who can use that information to adjust and improve current and future actions and behavior.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9012" y="228600"/>
            <a:ext cx="3476249" cy="39728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6304" y="3726707"/>
            <a:ext cx="800170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We are constantly giving and receiving feedback.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6304" y="4475225"/>
            <a:ext cx="11278308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We need feedback in order to grow and improve.  It is absolutely crucial to our success in an organization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3292" y="3000059"/>
            <a:ext cx="97273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Feedback is the environment’s reaction to action or behavior.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4612" y="532018"/>
            <a:ext cx="1975221" cy="523220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en-US" sz="2800" dirty="0" smtClean="0"/>
              <a:t>Feedback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194847" y="939932"/>
            <a:ext cx="8082377" cy="87762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94501" y="5640751"/>
            <a:ext cx="972732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sz="2800" i="1" dirty="0" smtClean="0"/>
              <a:t>Feedback is critical to our spiritual growth as well!</a:t>
            </a:r>
          </a:p>
        </p:txBody>
      </p:sp>
    </p:spTree>
    <p:extLst>
      <p:ext uri="{BB962C8B-B14F-4D97-AF65-F5344CB8AC3E}">
        <p14:creationId xmlns:p14="http://schemas.microsoft.com/office/powerpoint/2010/main" val="737614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612" y="45423"/>
            <a:ext cx="5107488" cy="523220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en-US" sz="2800" dirty="0" smtClean="0"/>
              <a:t>If Christianity Were My Job…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4612" y="532018"/>
            <a:ext cx="1975221" cy="523220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en-US" sz="2800" dirty="0" smtClean="0"/>
              <a:t>Feedback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1835" y="1290935"/>
            <a:ext cx="47743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Why is feedback so important?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9012" y="228600"/>
            <a:ext cx="3476249" cy="397285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31812" y="1991347"/>
            <a:ext cx="8305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We </a:t>
            </a:r>
            <a:r>
              <a:rPr lang="en-US" dirty="0" smtClean="0"/>
              <a:t>often see </a:t>
            </a:r>
            <a:r>
              <a:rPr lang="en-US" dirty="0" smtClean="0"/>
              <a:t>ourselves differently than others see us.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9412" y="3907289"/>
            <a:ext cx="96774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Without it, we fail to recognize the impact that our behavior has on others.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4155" y="2764652"/>
            <a:ext cx="89916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Without it, people naturally tend to either be self-critical or self-congratulatory.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94847" y="939932"/>
            <a:ext cx="8082377" cy="87762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2145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612" y="45423"/>
            <a:ext cx="5107488" cy="523220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en-US" sz="2800" dirty="0" smtClean="0"/>
              <a:t>If Christianity Were My Job…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9012" y="228600"/>
            <a:ext cx="3476249" cy="397285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4535" y="1143000"/>
            <a:ext cx="513756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/>
              <a:t>W</a:t>
            </a:r>
            <a:r>
              <a:rPr lang="en-US" dirty="0" smtClean="0"/>
              <a:t>hy are we afraid of feedback?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612" y="532018"/>
            <a:ext cx="1975221" cy="523220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en-US" sz="2800" dirty="0" smtClean="0"/>
              <a:t>Feedback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194847" y="939932"/>
            <a:ext cx="8082377" cy="87762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87891" y="1648422"/>
            <a:ext cx="380470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It makes us vulnerable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50381" y="3183143"/>
            <a:ext cx="758243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riticism negatively impacts our self-perception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50381" y="2646942"/>
            <a:ext cx="76586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Often, we associate our abilities with our identity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41412" y="6019800"/>
            <a:ext cx="972732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sz="2800" i="1" dirty="0" smtClean="0"/>
              <a:t>Fear of feedback means we don’t ask for it!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7890" y="5309477"/>
            <a:ext cx="48884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It potentially requires change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50380" y="3729335"/>
            <a:ext cx="81158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riticism affects our view of how others perceive 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57259" y="2118689"/>
            <a:ext cx="823013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Fear of the unknown – How do others feel about us?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7890" y="4267200"/>
            <a:ext cx="324432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It requires humility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57259" y="4763121"/>
            <a:ext cx="429895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It is our way, and it is right</a:t>
            </a:r>
          </a:p>
        </p:txBody>
      </p:sp>
    </p:spTree>
    <p:extLst>
      <p:ext uri="{BB962C8B-B14F-4D97-AF65-F5344CB8AC3E}">
        <p14:creationId xmlns:p14="http://schemas.microsoft.com/office/powerpoint/2010/main" val="79565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612" y="45423"/>
            <a:ext cx="5107488" cy="523220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en-US" sz="2800" dirty="0" smtClean="0"/>
              <a:t>If Christianity Were My Job…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9012" y="228600"/>
            <a:ext cx="3476249" cy="397285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4535" y="1143000"/>
            <a:ext cx="665947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Where does spiritual feedback come from?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612" y="532018"/>
            <a:ext cx="1975221" cy="523220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en-US" sz="2800" dirty="0" smtClean="0"/>
              <a:t>Feedback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194847" y="939932"/>
            <a:ext cx="8082377" cy="87762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87891" y="1648422"/>
            <a:ext cx="202512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From God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3180" y="3191470"/>
            <a:ext cx="32390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From one another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50381" y="2646942"/>
            <a:ext cx="69728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Romans 8:14-17 – Spirit testifies with our spirit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50381" y="3729335"/>
            <a:ext cx="712523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James 5:19-20 – Turning back one who strays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57259" y="2118689"/>
            <a:ext cx="635635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Hebrews 12:1-13 – Discipline of a Father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50381" y="4272853"/>
            <a:ext cx="72776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Romans 14:19; I </a:t>
            </a:r>
            <a:r>
              <a:rPr lang="en-US" dirty="0" err="1" smtClean="0"/>
              <a:t>Thess</a:t>
            </a:r>
            <a:r>
              <a:rPr lang="en-US" dirty="0" smtClean="0"/>
              <a:t> 5:11 – Edify one another</a:t>
            </a:r>
          </a:p>
        </p:txBody>
      </p:sp>
    </p:spTree>
    <p:extLst>
      <p:ext uri="{BB962C8B-B14F-4D97-AF65-F5344CB8AC3E}">
        <p14:creationId xmlns:p14="http://schemas.microsoft.com/office/powerpoint/2010/main" val="3902165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22" grpId="0"/>
      <p:bldP spid="23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612" y="45423"/>
            <a:ext cx="5107488" cy="523220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en-US" sz="2800" dirty="0" smtClean="0"/>
              <a:t>If Christianity Were My Job…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9012" y="228600"/>
            <a:ext cx="3476249" cy="397285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4535" y="1143000"/>
            <a:ext cx="536407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The Proper Approach to Feedback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612" y="532018"/>
            <a:ext cx="1975221" cy="523220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en-US" sz="2800" dirty="0" smtClean="0"/>
              <a:t>Feedback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194847" y="939932"/>
            <a:ext cx="8082377" cy="87762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87891" y="1648422"/>
            <a:ext cx="453972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Self-Assessment is Required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3181" y="4084262"/>
            <a:ext cx="262943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James 1:21-25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50381" y="3500735"/>
            <a:ext cx="74300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 Cor. 11:27-29 – In context of the Lord’s Supper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50381" y="4622127"/>
            <a:ext cx="50678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approach – humility (v. 21)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57259" y="2972482"/>
            <a:ext cx="788035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II Cor. 13:5 “Test yourselves…examine yourselves.”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40326" y="5159992"/>
            <a:ext cx="667808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Must look into the mirror – the perfect law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57259" y="5701964"/>
            <a:ext cx="545888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Must honestly assess what we see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40326" y="6243935"/>
            <a:ext cx="873548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Must take appropriate action – abide by what you see!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50380" y="2108191"/>
            <a:ext cx="872543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Study showed that 74% of employees who received negative feedback already knew there was a problem</a:t>
            </a:r>
          </a:p>
        </p:txBody>
      </p:sp>
    </p:spTree>
    <p:extLst>
      <p:ext uri="{BB962C8B-B14F-4D97-AF65-F5344CB8AC3E}">
        <p14:creationId xmlns:p14="http://schemas.microsoft.com/office/powerpoint/2010/main" val="1146706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22" grpId="0"/>
      <p:bldP spid="23" grpId="0"/>
      <p:bldP spid="25" grpId="0"/>
      <p:bldP spid="14" grpId="0"/>
      <p:bldP spid="15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612" y="45423"/>
            <a:ext cx="5107488" cy="523220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en-US" sz="2800" dirty="0" smtClean="0"/>
              <a:t>If Christianity Were My Job…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9012" y="228600"/>
            <a:ext cx="3476249" cy="397285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4535" y="1143000"/>
            <a:ext cx="536407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The Proper Approach to Feedback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612" y="532018"/>
            <a:ext cx="1975221" cy="523220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en-US" sz="2800" dirty="0" smtClean="0"/>
              <a:t>Feedback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194847" y="939932"/>
            <a:ext cx="8082377" cy="87762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87891" y="1648422"/>
            <a:ext cx="469420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Ask feedback from the boss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7890" y="2904559"/>
            <a:ext cx="55250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Ask feedback from fellow workers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45091" y="3360003"/>
            <a:ext cx="826823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We should all be in fellowship with one another (joint participation toward a common goal)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57259" y="2173126"/>
            <a:ext cx="731996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Psalm 26 – “Examine me, O Lord, and try me.”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24981" y="4236639"/>
            <a:ext cx="818356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We should love one another enough to give honest feedback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7890" y="5334000"/>
            <a:ext cx="293952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Assess and Act!</a:t>
            </a:r>
          </a:p>
        </p:txBody>
      </p:sp>
    </p:spTree>
    <p:extLst>
      <p:ext uri="{BB962C8B-B14F-4D97-AF65-F5344CB8AC3E}">
        <p14:creationId xmlns:p14="http://schemas.microsoft.com/office/powerpoint/2010/main" val="376089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2" grpId="0"/>
      <p:bldP spid="23" grpId="0"/>
      <p:bldP spid="25" grpId="0"/>
      <p:bldP spid="15" grpId="0"/>
    </p:bldLst>
  </p:timing>
</p:sld>
</file>

<file path=ppt/theme/theme1.xml><?xml version="1.0" encoding="utf-8"?>
<a:theme xmlns:a="http://schemas.openxmlformats.org/drawingml/2006/main" name="Crimson landscape design templat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>
        <a:ln w="1905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F03460512.potx" id="{FAD57A1D-FD3F-410E-BC16-DC0572F34EA3}" vid="{8B1535A0-4296-40FA-BB7E-C6BB75A63359}"/>
    </a:ext>
  </a:extLst>
</a:theme>
</file>

<file path=ppt/theme/theme2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 landscape design slides</Template>
  <TotalTime>4893</TotalTime>
  <Words>426</Words>
  <Application>Microsoft Office PowerPoint</Application>
  <PresentationFormat>Custom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Cambria</vt:lpstr>
      <vt:lpstr>Century Gothic</vt:lpstr>
      <vt:lpstr>Crimson landscape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Intergraph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Wellington, Darren P (Darren Wellington)</dc:creator>
  <cp:lastModifiedBy>Wellington, Darren P (Darren Wellington)</cp:lastModifiedBy>
  <cp:revision>62</cp:revision>
  <dcterms:created xsi:type="dcterms:W3CDTF">2016-11-12T03:42:30Z</dcterms:created>
  <dcterms:modified xsi:type="dcterms:W3CDTF">2016-12-18T01:36:59Z</dcterms:modified>
</cp:coreProperties>
</file>