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667"/>
    <p:restoredTop sz="94625"/>
  </p:normalViewPr>
  <p:slideViewPr>
    <p:cSldViewPr snapToGrid="0" snapToObjects="1">
      <p:cViewPr varScale="1">
        <p:scale>
          <a:sx n="44" d="100"/>
          <a:sy n="44" d="100"/>
        </p:scale>
        <p:origin x="4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EE405-6C3B-4043-AD18-A4EF13E67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3AA71-612F-9B42-8001-6A4883BED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54762-3D72-3E45-9E37-01B244B1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C379-276A-1B4D-85A9-971C0F5A5C4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C6B8E-81DC-894C-A07C-3954ECED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05E27-2EB9-3942-A162-323B5FCD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11-1A99-CC40-B0A9-042FFAF8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9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9D31-12FB-264A-BD55-293994D9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B5397-7EF8-9347-92E3-4D02E5DEF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9E1F6-4F8E-0C4E-AA65-C5338276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C379-276A-1B4D-85A9-971C0F5A5C4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ED4D0-3AC6-F443-853A-AC7E1A83B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CB19-D811-4C4C-A63A-7DAF8272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11-1A99-CC40-B0A9-042FFAF8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4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9AA10-186F-D34E-BC16-116690D04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351ED-A3B4-F649-B3A0-978F7F738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B9ABB-1281-2F43-8E25-887A0680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C379-276A-1B4D-85A9-971C0F5A5C4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36A8-BD7F-1A41-A7D7-44A943A3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0AE89-708E-E544-A67A-B55B401B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11-1A99-CC40-B0A9-042FFAF8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3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631C-68C6-9F4E-BA90-5237EE541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9F3F2-DF84-4646-8E6F-DEE7DC7C9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5CBF0-6035-9F4B-AA86-FB45466CF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C379-276A-1B4D-85A9-971C0F5A5C4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6EFF3-1D18-6343-B158-B0C296A8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2069E-9169-8541-BEB5-6E36BB0D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11-1A99-CC40-B0A9-042FFAF8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9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1172-1E1F-D044-B40C-402ACB89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330F9-804C-704C-9558-0310DF59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00BC6-71C2-0743-8D78-7A9CBF6E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C379-276A-1B4D-85A9-971C0F5A5C4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369F7-AF90-564E-98FC-F9C6C8AB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2BE79-4230-AB4A-8027-90ED7CE7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11-1A99-CC40-B0A9-042FFAF8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3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2A46-137C-AF4F-AC8E-7BE16C73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46542-16AF-1E4D-B684-7CC45FCA6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5B5DA-F830-F84A-9971-63F7FE423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09F70-6153-634F-B314-B85C8F221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C379-276A-1B4D-85A9-971C0F5A5C4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D6C5B-7388-2B44-B792-CB9E5E920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CB218-68AA-5B40-B263-F2351603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11-1A99-CC40-B0A9-042FFAF8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7A4B-D4C1-CF47-941A-3DADE061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42FE0-A33B-5746-9113-4BBFB76AC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2442D-6159-594A-8863-7FC8C0E6A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C5D8E-A016-174F-80BD-E05E1F16F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785C4-D205-0D45-B7B2-6DD8A0C76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0A159C-0379-7F4E-AC51-A7E5077E9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C379-276A-1B4D-85A9-971C0F5A5C4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CE078E-077E-3A4B-B853-558AB18F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024CD4-9B6E-9E4F-BBDF-4ABB0890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11-1A99-CC40-B0A9-042FFAF8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F36DF-4643-604F-A4F8-280FF431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6E546-E59A-8047-BAC1-13B82715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C379-276A-1B4D-85A9-971C0F5A5C4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34040-0BED-3C49-B4DB-B73350C7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9A3EA-C544-224C-9ECD-B5E1F90D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11-1A99-CC40-B0A9-042FFAF8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3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C3BFD-C438-B742-A033-64C99637B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C379-276A-1B4D-85A9-971C0F5A5C4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79217-1729-CB48-8FA9-A863C92E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AC3D3-C2C0-BC47-A57D-7107F833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11-1A99-CC40-B0A9-042FFAF8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446F-7CBF-F140-95B1-47E1FB642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008EF-3FDE-414E-BCEA-0855A2D9F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BE2B9-7FAF-4248-8496-DE9111115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A2487-B530-C341-AF82-E3D29CD7A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C379-276A-1B4D-85A9-971C0F5A5C4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F26C8-B52E-C747-96D5-1F020E6F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D3C1B-5707-0740-9A1D-8F08B117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11-1A99-CC40-B0A9-042FFAF8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4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C25-B633-2D47-9A26-DE86223C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E8955-7F08-8F44-A01D-4DCCBE9F7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B4EE7-8A71-F04C-B788-E42DF52B5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32622-EB67-C04A-AB7E-EB9743B0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C379-276A-1B4D-85A9-971C0F5A5C4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0DFA6-2EA4-4E4D-868D-946E428E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1AED-7906-4448-9A6D-4BBD58A3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C711-1A99-CC40-B0A9-042FFAF8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55C55-E770-7D45-81DE-CEE70ED3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A87E9-83A8-6F41-B029-EFE27F1DF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816B9-AA02-8C4A-B00F-725245AED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4C379-276A-1B4D-85A9-971C0F5A5C4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56D9F-C124-964A-860D-EC165A14D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D7473-F23F-0D4E-8F8F-3E9323CB6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C711-1A99-CC40-B0A9-042FFAF8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9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7C90-DC54-2B4E-B472-EE0CC7453D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4DAD8-E4D1-2B4B-BB21-F507E88ED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81ED9-B507-BE44-B237-B1E9315F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E168F-AB52-5246-9AF9-F57330AA3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211016"/>
            <a:ext cx="11676184" cy="6372664"/>
          </a:xfrm>
        </p:spPr>
        <p:txBody>
          <a:bodyPr/>
          <a:lstStyle/>
          <a:p>
            <a:pPr marL="0" indent="0">
              <a:buNone/>
            </a:pPr>
            <a:endParaRPr lang="en-US" sz="3200" b="1" i="1" baseline="30000" dirty="0"/>
          </a:p>
          <a:p>
            <a:pPr marL="0" indent="0">
              <a:buNone/>
            </a:pPr>
            <a:endParaRPr lang="en-US" sz="3200" b="1" i="1" baseline="30000" dirty="0"/>
          </a:p>
          <a:p>
            <a:pPr marL="0" indent="0">
              <a:buNone/>
            </a:pPr>
            <a:r>
              <a:rPr lang="en-US" sz="3200" b="1" i="1" baseline="30000" dirty="0"/>
              <a:t>12 </a:t>
            </a:r>
            <a:r>
              <a:rPr lang="en-US" sz="3200" i="1" dirty="0"/>
              <a:t>For we dare not class ourselves or compare ourselves with those who commend themselves. But they, measuring themselves by themselves, and comparing themselves among themselves, are not wise. </a:t>
            </a:r>
            <a:r>
              <a:rPr lang="en-US" sz="3200" b="1" i="1" baseline="30000" dirty="0"/>
              <a:t>13 </a:t>
            </a:r>
            <a:r>
              <a:rPr lang="en-US" sz="3200" i="1" dirty="0"/>
              <a:t>We, however, will not boast beyond measure, but within the limits of the sphere which God appointed us</a:t>
            </a:r>
          </a:p>
          <a:p>
            <a:pPr marL="0" indent="0">
              <a:buNone/>
            </a:pPr>
            <a:r>
              <a:rPr lang="en-US" sz="2400" dirty="0"/>
              <a:t>									         2 Cor. 10:12-13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i="1" baseline="30000" dirty="0"/>
              <a:t>17 </a:t>
            </a:r>
            <a:r>
              <a:rPr lang="en-US" sz="3200" i="1" dirty="0"/>
              <a:t>But “he who glories, let him glory in the Lord.” </a:t>
            </a:r>
            <a:r>
              <a:rPr lang="en-US" sz="3200" b="1" i="1" baseline="30000" dirty="0"/>
              <a:t>18 </a:t>
            </a:r>
            <a:r>
              <a:rPr lang="en-US" sz="3200" i="1" dirty="0"/>
              <a:t>For not he who commends himself is approved, but whom the Lord commends.</a:t>
            </a:r>
          </a:p>
          <a:p>
            <a:pPr marL="0" indent="0">
              <a:buNone/>
            </a:pPr>
            <a:r>
              <a:rPr lang="en-US" dirty="0"/>
              <a:t>							                              </a:t>
            </a:r>
            <a:r>
              <a:rPr lang="en-US" sz="2400" dirty="0"/>
              <a:t>2 Cor. 10:17-18</a:t>
            </a:r>
          </a:p>
        </p:txBody>
      </p:sp>
    </p:spTree>
    <p:extLst>
      <p:ext uri="{BB962C8B-B14F-4D97-AF65-F5344CB8AC3E}">
        <p14:creationId xmlns:p14="http://schemas.microsoft.com/office/powerpoint/2010/main" val="216107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F52B-3D5A-6B4D-A794-5AC07A7F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0" y="165253"/>
            <a:ext cx="8064347" cy="152543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Does Jesus Approve Your Heart?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BC2B3-D72B-DF4A-8A94-4DA89980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20" y="1825625"/>
            <a:ext cx="11873264" cy="48946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>
                <a:solidFill>
                  <a:srgbClr val="C00000"/>
                </a:solidFill>
              </a:rPr>
              <a:t>  A Good Heart</a:t>
            </a:r>
          </a:p>
          <a:p>
            <a:pPr>
              <a:buFont typeface="Wingdings" pitchFamily="2" charset="2"/>
              <a:buChar char="ü"/>
            </a:pPr>
            <a:endParaRPr lang="en-US" sz="800" dirty="0"/>
          </a:p>
          <a:p>
            <a:pPr lvl="1"/>
            <a:r>
              <a:rPr lang="en-US" sz="3200" dirty="0"/>
              <a:t>Example: Nathanael’s honest heart (John 1:47) 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 Jesus knows our hearts (:48)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 This does not preclude sincere doubt (:46)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 But doubts must be investigated (:46)</a:t>
            </a:r>
          </a:p>
          <a:p>
            <a:pPr lvl="2"/>
            <a:endParaRPr lang="en-US" sz="800" dirty="0"/>
          </a:p>
          <a:p>
            <a:pPr lvl="1"/>
            <a:r>
              <a:rPr lang="en-US" sz="3200" dirty="0"/>
              <a:t>Those with a good heart keep the word and bear fruit (Lk. 8:15)</a:t>
            </a:r>
          </a:p>
          <a:p>
            <a:pPr lvl="1"/>
            <a:r>
              <a:rPr lang="en-US" sz="3200" dirty="0"/>
              <a:t>The psalmist often spoke about pure hearts (Ps. 24:4-5; 51:10-13)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B08B7-D16F-BE4F-9B08-D843F600E7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44" b="13826"/>
          <a:stretch/>
        </p:blipFill>
        <p:spPr>
          <a:xfrm>
            <a:off x="8516039" y="165253"/>
            <a:ext cx="3566545" cy="13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F52B-3D5A-6B4D-A794-5AC07A7F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0" y="165253"/>
            <a:ext cx="8064347" cy="152543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Does Jesus Approve Your Heart?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BC2B3-D72B-DF4A-8A94-4DA89980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20" y="1825625"/>
            <a:ext cx="11982680" cy="48946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>
                <a:solidFill>
                  <a:srgbClr val="C00000"/>
                </a:solidFill>
              </a:rPr>
              <a:t>  A Humble Heart</a:t>
            </a:r>
          </a:p>
          <a:p>
            <a:pPr>
              <a:buFont typeface="Wingdings" pitchFamily="2" charset="2"/>
              <a:buChar char="ü"/>
            </a:pPr>
            <a:endParaRPr lang="en-US" sz="800" dirty="0"/>
          </a:p>
          <a:p>
            <a:pPr lvl="1"/>
            <a:r>
              <a:rPr lang="en-US" sz="3200" dirty="0"/>
              <a:t>Example: The Canaanite woman (Mt. 15:21-28)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 She cried out for the mercy of Christ (:22)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 She was not afraid to be seen by others (:23)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 She was completely dependent on Him (:27)</a:t>
            </a:r>
          </a:p>
          <a:p>
            <a:pPr marL="914400" lvl="2" indent="0">
              <a:buNone/>
            </a:pPr>
            <a:endParaRPr lang="en-US" sz="800" dirty="0"/>
          </a:p>
          <a:p>
            <a:pPr lvl="1"/>
            <a:r>
              <a:rPr lang="en-US" sz="3200" dirty="0"/>
              <a:t>The Lord commended a woman who simply “did what she could” (Mk. 14:3-9)</a:t>
            </a:r>
          </a:p>
          <a:p>
            <a:pPr lvl="1"/>
            <a:r>
              <a:rPr lang="en-US" sz="3200" dirty="0"/>
              <a:t>Are we more like the Publican or the Pharisee? (Lk. 18:9-14)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4163E-A860-A945-B85F-00D488E38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05"/>
          <a:stretch/>
        </p:blipFill>
        <p:spPr>
          <a:xfrm>
            <a:off x="8571122" y="165253"/>
            <a:ext cx="3479493" cy="16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4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F52B-3D5A-6B4D-A794-5AC07A7F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0" y="165253"/>
            <a:ext cx="8064347" cy="152543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Does Jesus Approve Your Heart?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BC2B3-D72B-DF4A-8A94-4DA89980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19" y="1825625"/>
            <a:ext cx="11811909" cy="48946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>
                <a:solidFill>
                  <a:srgbClr val="C00000"/>
                </a:solidFill>
              </a:rPr>
              <a:t>  A Faithful Heart</a:t>
            </a:r>
          </a:p>
          <a:p>
            <a:pPr>
              <a:buFont typeface="Wingdings" pitchFamily="2" charset="2"/>
              <a:buChar char="ü"/>
            </a:pPr>
            <a:endParaRPr lang="en-US" sz="800" dirty="0"/>
          </a:p>
          <a:p>
            <a:pPr lvl="1"/>
            <a:r>
              <a:rPr lang="en-US" sz="3200" dirty="0"/>
              <a:t>Example: The </a:t>
            </a:r>
            <a:r>
              <a:rPr lang="en-US" sz="3200" dirty="0" err="1"/>
              <a:t>Centurian</a:t>
            </a:r>
            <a:r>
              <a:rPr lang="en-US" sz="3200" dirty="0"/>
              <a:t> (Mt. 8:5-13)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 Recognized the authority of Christ (:8-9)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 Jesus was amazed by him (:10)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 The Lord attended to his needs (:13)</a:t>
            </a:r>
          </a:p>
          <a:p>
            <a:pPr lvl="2">
              <a:buFont typeface="Wingdings" pitchFamily="2" charset="2"/>
              <a:buChar char="Ø"/>
            </a:pPr>
            <a:endParaRPr lang="en-US" sz="800" dirty="0"/>
          </a:p>
          <a:p>
            <a:pPr lvl="1"/>
            <a:r>
              <a:rPr lang="en-US" sz="3200" dirty="0"/>
              <a:t>Do we have that kind of faith and understanding?</a:t>
            </a:r>
          </a:p>
          <a:p>
            <a:pPr lvl="1"/>
            <a:r>
              <a:rPr lang="en-US" sz="3200" dirty="0"/>
              <a:t>The Lord commends faithful hearts (Heb. 11:1-2; 17-19)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 Greek: </a:t>
            </a:r>
            <a:r>
              <a:rPr lang="en-US" sz="2800" dirty="0" err="1"/>
              <a:t>emartyrēthēsan</a:t>
            </a:r>
            <a:r>
              <a:rPr lang="en-US" sz="2800" dirty="0"/>
              <a:t>: approval, testimony, commendation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79044F-619E-E74F-900F-E60ACCF9F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509" y="165254"/>
            <a:ext cx="3952720" cy="16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7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F52B-3D5A-6B4D-A794-5AC07A7F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0" y="165253"/>
            <a:ext cx="8064347" cy="152543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Does Jesus Approve Your Heart?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BC2B3-D72B-DF4A-8A94-4DA89980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20" y="1825625"/>
            <a:ext cx="11790314" cy="48946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>
                <a:solidFill>
                  <a:srgbClr val="C00000"/>
                </a:solidFill>
              </a:rPr>
              <a:t>  A Responsive Heart</a:t>
            </a:r>
          </a:p>
          <a:p>
            <a:pPr>
              <a:buFont typeface="Wingdings" pitchFamily="2" charset="2"/>
              <a:buChar char="ü"/>
            </a:pPr>
            <a:endParaRPr lang="en-US" sz="800" dirty="0"/>
          </a:p>
          <a:p>
            <a:pPr lvl="1"/>
            <a:r>
              <a:rPr lang="en-US" sz="3200" dirty="0"/>
              <a:t>Example: Zacchaeus (Luke 19:1-9)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 He did what he needed to in order to “see Jesus” (:3-4)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 He would do what was necessary to repent (:8)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 He was declared to be “a son of Abraham” (:9)</a:t>
            </a:r>
          </a:p>
          <a:p>
            <a:pPr lvl="2">
              <a:buFont typeface="Wingdings" pitchFamily="2" charset="2"/>
              <a:buChar char="Ø"/>
            </a:pPr>
            <a:endParaRPr lang="en-US" sz="800" dirty="0"/>
          </a:p>
          <a:p>
            <a:pPr lvl="1"/>
            <a:r>
              <a:rPr lang="en-US" sz="3200" dirty="0"/>
              <a:t>What about us, has “salvation has come to this house” today?</a:t>
            </a:r>
          </a:p>
          <a:p>
            <a:pPr lvl="1"/>
            <a:r>
              <a:rPr lang="en-US" sz="3200" dirty="0"/>
              <a:t>The Son of Man has come to seek and save that which was lost!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D58CA-649F-FA40-9EEE-1749E1014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396"/>
          <a:stretch/>
        </p:blipFill>
        <p:spPr>
          <a:xfrm>
            <a:off x="8645140" y="189829"/>
            <a:ext cx="3354494" cy="98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446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Does Jesus Approve Your Heart?</vt:lpstr>
      <vt:lpstr>Does Jesus Approve Your Heart?</vt:lpstr>
      <vt:lpstr>Does Jesus Approve Your Heart?</vt:lpstr>
      <vt:lpstr>Does Jesus Approve Your Heart?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Smoky Hill Church of Christ</cp:lastModifiedBy>
  <cp:revision>16</cp:revision>
  <dcterms:created xsi:type="dcterms:W3CDTF">2019-11-16T22:13:00Z</dcterms:created>
  <dcterms:modified xsi:type="dcterms:W3CDTF">2019-11-17T17:20:18Z</dcterms:modified>
</cp:coreProperties>
</file>