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66" r:id="rId3"/>
    <p:sldId id="262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8"/>
    <p:restoredTop sz="94674"/>
  </p:normalViewPr>
  <p:slideViewPr>
    <p:cSldViewPr snapToGrid="0" snapToObjects="1">
      <p:cViewPr varScale="1">
        <p:scale>
          <a:sx n="66" d="100"/>
          <a:sy n="66" d="100"/>
        </p:scale>
        <p:origin x="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62E19-FC5D-F946-A96A-20E2725147C9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4138A-7346-0C47-95BB-DED604C47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15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9862-CE21-7E4D-BFA7-E7F21F803B8E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565E-529E-7544-B39A-3B03002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9862-CE21-7E4D-BFA7-E7F21F803B8E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565E-529E-7544-B39A-3B03002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2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9862-CE21-7E4D-BFA7-E7F21F803B8E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565E-529E-7544-B39A-3B03002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9862-CE21-7E4D-BFA7-E7F21F803B8E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565E-529E-7544-B39A-3B03002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3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9862-CE21-7E4D-BFA7-E7F21F803B8E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565E-529E-7544-B39A-3B03002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21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9862-CE21-7E4D-BFA7-E7F21F803B8E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565E-529E-7544-B39A-3B03002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55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9862-CE21-7E4D-BFA7-E7F21F803B8E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565E-529E-7544-B39A-3B03002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9862-CE21-7E4D-BFA7-E7F21F803B8E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565E-529E-7544-B39A-3B03002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6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9862-CE21-7E4D-BFA7-E7F21F803B8E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565E-529E-7544-B39A-3B03002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29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9862-CE21-7E4D-BFA7-E7F21F803B8E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565E-529E-7544-B39A-3B03002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7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9862-CE21-7E4D-BFA7-E7F21F803B8E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565E-529E-7544-B39A-3B03002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9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19862-CE21-7E4D-BFA7-E7F21F803B8E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9565E-529E-7544-B39A-3B03002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0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736" b="1499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463" y="1065862"/>
            <a:ext cx="3687902" cy="4726276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>
                <a:solidFill>
                  <a:srgbClr val="FFFF00"/>
                </a:solidFill>
              </a:rPr>
              <a:t>Jesus was passionate about people.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5995" y="968316"/>
            <a:ext cx="7206005" cy="6325644"/>
          </a:xfrm>
        </p:spPr>
        <p:txBody>
          <a:bodyPr anchor="ctr">
            <a:normAutofit/>
          </a:bodyPr>
          <a:lstStyle/>
          <a:p>
            <a:pPr marR="0" lvl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lang="en-US" sz="3200" dirty="0"/>
              <a:t>He had an emotional response to     others</a:t>
            </a:r>
          </a:p>
          <a:p>
            <a:pPr marR="0" lvl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Wingdings" charset="2"/>
              <a:buChar char="ü"/>
              <a:tabLst/>
              <a:defRPr/>
            </a:pPr>
            <a:endParaRPr lang="en-US" sz="800" dirty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  <a:defRPr/>
            </a:pPr>
            <a:r>
              <a:rPr lang="en-US" sz="3200" dirty="0"/>
              <a:t>He was passionate about people who were interested in the gospel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  <a:defRPr/>
            </a:pPr>
            <a:endParaRPr lang="en-US" sz="800" dirty="0"/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  <a:defRPr/>
            </a:pPr>
            <a:r>
              <a:rPr lang="en-US" sz="3200" dirty="0"/>
              <a:t>He was passionate about people worshipping God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  <a:defRPr/>
            </a:pPr>
            <a:endParaRPr lang="en-US" sz="800" dirty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  <a:defRPr/>
            </a:pPr>
            <a:r>
              <a:rPr lang="en-US" sz="3200" dirty="0"/>
              <a:t>He was passionate about people who were having problems spiritually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srgbClr val="FFFF00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209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24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736" b="1499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463" y="1065862"/>
            <a:ext cx="3687902" cy="4726276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>
                <a:solidFill>
                  <a:srgbClr val="FFFF00"/>
                </a:solidFill>
              </a:rPr>
              <a:t>Jesus was passionate about people.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3372" y="1065862"/>
            <a:ext cx="7206005" cy="6325644"/>
          </a:xfrm>
        </p:spPr>
        <p:txBody>
          <a:bodyPr anchor="ctr">
            <a:normAutofit/>
          </a:bodyPr>
          <a:lstStyle/>
          <a:p>
            <a:pPr marR="0" lvl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lang="en-US" sz="3200" dirty="0">
                <a:solidFill>
                  <a:srgbClr val="FFFF00"/>
                </a:solidFill>
              </a:rPr>
              <a:t> His leadership was based on trust and not authoritarian control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/>
              <a:t>Jesus touched and cared for people (Mt. 8:1-3, 5-7, 14-17, 24-26)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/>
              <a:t>No wonder Matthew followed Him! (Mt. 9:9)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/>
              <a:t>People did not follow Him because of a title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/>
              <a:t>Peter knew He had his best interests at heart (Jn. 6:67-68)</a:t>
            </a:r>
          </a:p>
          <a:p>
            <a:pPr marR="0" lvl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Wingdings" charset="2"/>
              <a:buChar char="ü"/>
              <a:tabLst/>
              <a:defRPr/>
            </a:pPr>
            <a:endParaRPr lang="en-US" sz="8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srgbClr val="FFFF00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124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736" b="1499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463" y="1065862"/>
            <a:ext cx="3687902" cy="4726276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>
                <a:solidFill>
                  <a:srgbClr val="FFFF00"/>
                </a:solidFill>
              </a:rPr>
              <a:t>Jesus was passionate about people.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3372" y="358716"/>
            <a:ext cx="7355748" cy="6325644"/>
          </a:xfrm>
        </p:spPr>
        <p:txBody>
          <a:bodyPr anchor="ctr">
            <a:normAutofit/>
          </a:bodyPr>
          <a:lstStyle/>
          <a:p>
            <a:pPr marR="0" lvl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Wingdings" charset="2"/>
              <a:buChar char="ü"/>
              <a:tabLst/>
              <a:defRPr/>
            </a:pPr>
            <a:endParaRPr lang="en-US" sz="800" dirty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  <a:defRPr/>
            </a:pPr>
            <a:r>
              <a:rPr lang="en-US" sz="3200" dirty="0">
                <a:solidFill>
                  <a:srgbClr val="FFFF00"/>
                </a:solidFill>
              </a:rPr>
              <a:t> His leadership was exemplified by action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800" dirty="0"/>
              <a:t>He got His “hands dirty” (Jn. 2:13-17)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800" dirty="0"/>
              <a:t>It is because of His work ethic that He could say “it is finished”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800" dirty="0"/>
              <a:t>He wasn’t always out front of others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800" dirty="0"/>
              <a:t>He was willing to invest in people, wasn’t dismissive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12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736" b="1499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463" y="1065862"/>
            <a:ext cx="3687902" cy="4726276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>
                <a:solidFill>
                  <a:srgbClr val="FFFF00"/>
                </a:solidFill>
              </a:rPr>
              <a:t>Jesus was passionate about people.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9684" y="532357"/>
            <a:ext cx="7206005" cy="6325644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  <a:defRPr/>
            </a:pPr>
            <a:endParaRPr lang="en-US" sz="800" dirty="0"/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  <a:defRPr/>
            </a:pPr>
            <a:r>
              <a:rPr lang="en-US" sz="3200" dirty="0">
                <a:solidFill>
                  <a:srgbClr val="FFFF00"/>
                </a:solidFill>
              </a:rPr>
              <a:t> His leadership was characterized by listening to people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800" dirty="0"/>
              <a:t>He heard a woman weeping (Lk. 7:13); hungry stomachs (Mk. 8:2); a blind man plead (Mk. 10:47)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800" dirty="0"/>
              <a:t>He was not “out of tune” with others but had time for the most insignificant beggar, poor man, leprous outcast, little child.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070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736" b="1499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463" y="1065862"/>
            <a:ext cx="3687902" cy="4726276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>
                <a:solidFill>
                  <a:srgbClr val="FFFF00"/>
                </a:solidFill>
              </a:rPr>
              <a:t>Jesus was passionate about people.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9684" y="639132"/>
            <a:ext cx="7206005" cy="6325644"/>
          </a:xfrm>
        </p:spPr>
        <p:txBody>
          <a:bodyPr anchor="ctr">
            <a:norm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  <a:defRPr/>
            </a:pPr>
            <a:endParaRPr lang="en-US" sz="800" dirty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  <a:defRPr/>
            </a:pPr>
            <a:r>
              <a:rPr lang="en-US" sz="3200" dirty="0">
                <a:solidFill>
                  <a:srgbClr val="FFFF00"/>
                </a:solidFill>
              </a:rPr>
              <a:t>His leadership was sacrificial in nature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800" dirty="0"/>
              <a:t>He came to serve, not to be served! (Mk. 10:45)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800" dirty="0"/>
              <a:t>He was the “God of the towel” (Jn. 13)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800" dirty="0"/>
              <a:t>His leadership was committed, courageous, consistent, and continual 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srgbClr val="FFFF00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2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3390</TotalTime>
  <Words>288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Jesus was passionate about people.</vt:lpstr>
      <vt:lpstr>PowerPoint Presentation</vt:lpstr>
      <vt:lpstr>Jesus was passionate about people.</vt:lpstr>
      <vt:lpstr>Jesus was passionate about people.</vt:lpstr>
      <vt:lpstr>Jesus was passionate about people.</vt:lpstr>
      <vt:lpstr>Jesus was passionate about people.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Tease</dc:creator>
  <cp:lastModifiedBy>Smoky Hill Church of Christ</cp:lastModifiedBy>
  <cp:revision>23</cp:revision>
  <dcterms:created xsi:type="dcterms:W3CDTF">2019-01-18T18:00:50Z</dcterms:created>
  <dcterms:modified xsi:type="dcterms:W3CDTF">2019-01-27T17:14:02Z</dcterms:modified>
</cp:coreProperties>
</file>