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50"/>
    <p:restoredTop sz="94674"/>
  </p:normalViewPr>
  <p:slideViewPr>
    <p:cSldViewPr snapToGrid="0" snapToObjects="1">
      <p:cViewPr varScale="1">
        <p:scale>
          <a:sx n="97" d="100"/>
          <a:sy n="97" d="100"/>
        </p:scale>
        <p:origin x="-108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06DE1-5D19-D243-A22B-CF36C2F8D7F5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DC5B4-5A53-3F4F-868C-44FFBE26B7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317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4638-C1E8-344E-9157-2F1B3E3433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CF33-21E8-7344-8778-6292E9B34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357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4638-C1E8-344E-9157-2F1B3E3433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CF33-21E8-7344-8778-6292E9B34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50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4638-C1E8-344E-9157-2F1B3E3433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CF33-21E8-7344-8778-6292E9B34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91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4638-C1E8-344E-9157-2F1B3E3433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CF33-21E8-7344-8778-6292E9B34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720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4638-C1E8-344E-9157-2F1B3E3433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CF33-21E8-7344-8778-6292E9B34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524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4638-C1E8-344E-9157-2F1B3E3433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CF33-21E8-7344-8778-6292E9B34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935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4638-C1E8-344E-9157-2F1B3E3433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CF33-21E8-7344-8778-6292E9B34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235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4638-C1E8-344E-9157-2F1B3E3433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CF33-21E8-7344-8778-6292E9B34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91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4638-C1E8-344E-9157-2F1B3E3433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CF33-21E8-7344-8778-6292E9B34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87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4638-C1E8-344E-9157-2F1B3E3433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CF33-21E8-7344-8778-6292E9B34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959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4638-C1E8-344E-9157-2F1B3E3433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0CF33-21E8-7344-8778-6292E9B34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54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E4638-C1E8-344E-9157-2F1B3E343391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0CF33-21E8-7344-8778-6292E9B34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069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2" y="1061333"/>
            <a:ext cx="6834909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The disciple is like his teacher (Mt. 10:25)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5" y="2871989"/>
            <a:ext cx="7834745" cy="3726245"/>
          </a:xfrm>
        </p:spPr>
        <p:txBody>
          <a:bodyPr anchor="t">
            <a:norm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Personal in nature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US" sz="2800" dirty="0"/>
              <a:t> Not a 3</a:t>
            </a:r>
            <a:r>
              <a:rPr lang="en-US" sz="2800" baseline="30000" dirty="0"/>
              <a:t>rd</a:t>
            </a:r>
            <a:r>
              <a:rPr lang="en-US" sz="2800" dirty="0"/>
              <a:t> party, hire a mercenary, or by “proxy” </a:t>
            </a:r>
            <a:r>
              <a:rPr lang="en-US" sz="2800" dirty="0" smtClean="0"/>
              <a:t>activity.</a:t>
            </a:r>
            <a:endParaRPr lang="en-US" sz="2800" dirty="0"/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US" sz="2800" dirty="0"/>
              <a:t> Asks a “loaded” question in John 5:6 “Do you want to be made well?”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US" sz="2800" dirty="0"/>
              <a:t> Jesus was all about people.  The miracle was about the man.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2C6A2225-94AF-4BC4-98F4-77746E7B10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25111" y="2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76"/>
          <a:stretch/>
        </p:blipFill>
        <p:spPr>
          <a:xfrm>
            <a:off x="7689832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648F5915-2CE1-4F74-88C5-D4366893D2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4742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944" r="3737" b="-5"/>
          <a:stretch/>
        </p:blipFill>
        <p:spPr>
          <a:xfrm>
            <a:off x="8768833" y="4082149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774098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481" y="697548"/>
            <a:ext cx="10588435" cy="1062644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The disciple is like his teacher (Mt. 10:25)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39B7FDC9-F0CE-43A7-9F2A-83DD09DC34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47627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889"/>
          <a:stretch/>
        </p:blipFill>
        <p:spPr>
          <a:xfrm>
            <a:off x="261974" y="3083616"/>
            <a:ext cx="2948823" cy="21139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6661" y="2489329"/>
            <a:ext cx="8666017" cy="4285544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Personal in nature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/>
                </a:solidFill>
              </a:rPr>
              <a:t>Practical in their scope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 This man is not well and he is not loved (John 5:7</a:t>
            </a:r>
            <a:r>
              <a:rPr lang="en-US" sz="2800" dirty="0" smtClean="0">
                <a:solidFill>
                  <a:schemeClr val="bg1"/>
                </a:solidFill>
              </a:rPr>
              <a:t>).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 The man had a real physical need that Jesus did not interject a spiritual motive to immediately.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 Often people will make the connections they need to of their own accord (John 5:10-13). 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 We need to also have a keen sense of observation (John 5:6</a:t>
            </a:r>
            <a:r>
              <a:rPr lang="en-US" sz="2800" dirty="0" smtClean="0">
                <a:solidFill>
                  <a:schemeClr val="bg1"/>
                </a:solidFill>
              </a:rPr>
              <a:t>).</a:t>
            </a:r>
            <a:endParaRPr lang="en-US" sz="2800" dirty="0">
              <a:solidFill>
                <a:schemeClr val="bg1"/>
              </a:solidFill>
            </a:endParaRP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Wingdings" charset="2"/>
              <a:buChar char="Ø"/>
              <a:tabLst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92166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4A2F755-5219-4C4E-9378-2C80BB08DF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="" xmlns:a16="http://schemas.microsoft.com/office/drawing/2014/main" id="{9A87AD7E-457F-4836-8DDE-FFE0F00938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5" y="1762075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48" y="584202"/>
            <a:ext cx="10269613" cy="127890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The disciple is like his teacher (Mt. 10:25)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889"/>
          <a:stretch/>
        </p:blipFill>
        <p:spPr>
          <a:xfrm>
            <a:off x="171849" y="3196585"/>
            <a:ext cx="3106345" cy="2226896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0033" y="2580363"/>
            <a:ext cx="8612531" cy="4058432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Personal in nature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Practical in their scope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/>
                </a:solidFill>
              </a:rPr>
              <a:t>Perceptible to the world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 Jesus showed uncommon care and concern at an inopportune </a:t>
            </a:r>
            <a:r>
              <a:rPr lang="en-US" sz="2800" dirty="0" smtClean="0">
                <a:solidFill>
                  <a:schemeClr val="bg1"/>
                </a:solidFill>
              </a:rPr>
              <a:t>time.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 Jesus’ love and concern caused others to take notice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 Jesus shows great humility: down from heaven, down from the temple, down to the pool, down to the man.  </a:t>
            </a:r>
          </a:p>
        </p:txBody>
      </p:sp>
    </p:spTree>
    <p:extLst>
      <p:ext uri="{BB962C8B-B14F-4D97-AF65-F5344CB8AC3E}">
        <p14:creationId xmlns:p14="http://schemas.microsoft.com/office/powerpoint/2010/main" xmlns="" val="364980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016" y="-226942"/>
            <a:ext cx="8630432" cy="14540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The disciple is like his teacher (Mt. 10:25)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" y="738619"/>
            <a:ext cx="5000439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1558" r="14667" b="-2"/>
          <a:stretch/>
        </p:blipFill>
        <p:spPr>
          <a:xfrm>
            <a:off x="100234" y="979745"/>
            <a:ext cx="4597031" cy="4811505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8220" y="1454051"/>
            <a:ext cx="6768229" cy="500809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>
            <a:norm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ersonal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nature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Practical in their scope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Perceptible to the world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/>
                </a:solidFill>
              </a:rPr>
              <a:t>Pure in their motive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 This man was </a:t>
            </a:r>
            <a:r>
              <a:rPr lang="en-US" sz="2800" dirty="0" smtClean="0">
                <a:solidFill>
                  <a:schemeClr val="bg1"/>
                </a:solidFill>
              </a:rPr>
              <a:t>unable to requite Jesus’ generosity.  Kindness for kindness sake!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Jesus is indiscriminate with his kindness-outside his normal circles.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Jesus shows no ulterior motive-love keeps no records.</a:t>
            </a:r>
            <a:endParaRPr lang="en-US" sz="2800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42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80" y="209002"/>
            <a:ext cx="6951945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The disciple is like his teacher (Mt. 10:25)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21" y="1778704"/>
            <a:ext cx="11749415" cy="493525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ersonal in nature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Practical in their scope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Perceptible to the world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Pure in their motive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Persuasive in their effect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Other religious people have not celebrated that he can walk again (John 5:9-11)-not engaged, not loved, not interested.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Jesus shows mercy first and later (John 5:14) addresses sin.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Jesus comes and gives rest: true rest!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889"/>
          <a:stretch/>
        </p:blipFill>
        <p:spPr>
          <a:xfrm>
            <a:off x="8041711" y="90130"/>
            <a:ext cx="4042276" cy="289785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06759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4081</TotalTime>
  <Words>360</Words>
  <Application>Microsoft Office PowerPoint</Application>
  <PresentationFormat>Custom</PresentationFormat>
  <Paragraphs>36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The disciple is like his teacher (Mt. 10:25)</vt:lpstr>
      <vt:lpstr>The disciple is like his teacher (Mt. 10:25)</vt:lpstr>
      <vt:lpstr>The disciple is like his teacher (Mt. 10:25)</vt:lpstr>
      <vt:lpstr>The disciple is like his teacher (Mt. 10:25)</vt:lpstr>
      <vt:lpstr>The disciple is like his teacher (Mt. 10:25)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Tease</dc:creator>
  <cp:lastModifiedBy>SHCOC</cp:lastModifiedBy>
  <cp:revision>17</cp:revision>
  <dcterms:created xsi:type="dcterms:W3CDTF">2018-12-12T21:00:40Z</dcterms:created>
  <dcterms:modified xsi:type="dcterms:W3CDTF">2018-12-17T01:19:57Z</dcterms:modified>
</cp:coreProperties>
</file>