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7D96-8A2A-4285-A700-D68B11983BB2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8C86A-3F07-487D-920B-2DFCA7AD9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0"/>
            <a:ext cx="1117600" cy="838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6553200" cy="7924800"/>
          </a:xfrm>
        </p:spPr>
        <p:txBody>
          <a:bodyPr>
            <a:normAutofit/>
          </a:bodyPr>
          <a:lstStyle/>
          <a:p>
            <a:pPr marL="742950" lvl="1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8C86A-3F07-487D-920B-2DFCA7AD9C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19400" y="0"/>
            <a:ext cx="1219200" cy="91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6553200" cy="7924800"/>
          </a:xfrm>
        </p:spPr>
        <p:txBody>
          <a:bodyPr>
            <a:normAutofit/>
          </a:bodyPr>
          <a:lstStyle/>
          <a:p>
            <a:pPr marL="742950" lvl="1" indent="-285750"/>
            <a:endParaRPr lang="en-US" dirty="0"/>
          </a:p>
          <a:p>
            <a:pPr marL="742950" lvl="1" indent="-285750"/>
            <a:endParaRPr lang="en-US" dirty="0"/>
          </a:p>
          <a:p>
            <a:pPr marL="285750" indent="-285750">
              <a:buAutoNum type="romanUcPeriod" startAt="3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8C86A-3F07-487D-920B-2DFCA7AD9C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19400" y="0"/>
            <a:ext cx="1219200" cy="91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6553200" cy="7924800"/>
          </a:xfrm>
        </p:spPr>
        <p:txBody>
          <a:bodyPr>
            <a:normAutofit/>
          </a:bodyPr>
          <a:lstStyle/>
          <a:p>
            <a:pPr marL="742950" lvl="1" indent="-285750"/>
            <a:endParaRPr lang="en-US" dirty="0"/>
          </a:p>
          <a:p>
            <a:pPr marL="285750" indent="-285750">
              <a:buAutoNum type="romanUcPeriod" startAt="3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8C86A-3F07-487D-920B-2DFCA7AD9C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19400" y="0"/>
            <a:ext cx="1371600" cy="1028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6553200" cy="7772400"/>
          </a:xfrm>
        </p:spPr>
        <p:txBody>
          <a:bodyPr>
            <a:normAutofit/>
          </a:bodyPr>
          <a:lstStyle/>
          <a:p>
            <a:pPr marL="742950" lvl="1" indent="-285750">
              <a:buAutoNum type="alphaUcPeriod"/>
            </a:pPr>
            <a:endParaRPr lang="en-US" dirty="0"/>
          </a:p>
          <a:p>
            <a:pPr marL="742950" lvl="1" indent="-285750">
              <a:buAutoNum type="alphaUcPeriod"/>
            </a:pPr>
            <a:endParaRPr lang="en-US" dirty="0"/>
          </a:p>
          <a:p>
            <a:pPr marL="742950" lvl="1" indent="-28575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8C86A-3F07-487D-920B-2DFCA7AD9C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BA9A-3C63-4E4D-B51B-9A5ABFC070C1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92E1-7FB0-4126-8693-6D4C84603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For whatever is born of God overcomes the world. And this is the victory that has overcome the world—our</a:t>
            </a:r>
            <a:r>
              <a:rPr lang="en-US" b="1" i="1" baseline="30000" dirty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 faith.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     </a:t>
            </a:r>
            <a:r>
              <a:rPr lang="en-US" b="1" dirty="0">
                <a:solidFill>
                  <a:srgbClr val="002060"/>
                </a:solidFill>
              </a:rPr>
              <a:t>I John 5:4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endParaRPr lang="en-US" dirty="0"/>
          </a:p>
          <a:p>
            <a:pPr algn="ctr">
              <a:buNone/>
            </a:pPr>
            <a:endParaRPr lang="en-US" dirty="0"/>
          </a:p>
          <a:p>
            <a:r>
              <a:rPr lang="en-US" sz="3600" dirty="0">
                <a:solidFill>
                  <a:srgbClr val="C00000"/>
                </a:solidFill>
              </a:rPr>
              <a:t>When faith is silent</a:t>
            </a:r>
          </a:p>
          <a:p>
            <a:pPr lvl="1"/>
            <a:r>
              <a:rPr lang="en-US" dirty="0"/>
              <a:t>Is concerned about appearances (Jn 12:42-43) </a:t>
            </a:r>
          </a:p>
          <a:p>
            <a:pPr lvl="1"/>
            <a:r>
              <a:rPr lang="en-US" dirty="0"/>
              <a:t>Stand up and be counted! (Jn. 9:21-23; Mt. 10:32-33)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3600" dirty="0">
                <a:solidFill>
                  <a:srgbClr val="C00000"/>
                </a:solidFill>
              </a:rPr>
              <a:t>When faith is small</a:t>
            </a:r>
          </a:p>
          <a:p>
            <a:pPr lvl="1"/>
            <a:r>
              <a:rPr lang="en-US" dirty="0"/>
              <a:t>Worries about mundane things (Mt. 6:25-30) </a:t>
            </a:r>
          </a:p>
          <a:p>
            <a:pPr lvl="1"/>
            <a:r>
              <a:rPr lang="en-US" dirty="0"/>
              <a:t>Shrinks in a storm (Mt. 8:26; 14:31)</a:t>
            </a:r>
          </a:p>
          <a:p>
            <a:pPr lvl="1"/>
            <a:r>
              <a:rPr lang="en-US" dirty="0"/>
              <a:t>Forgets what God has already done (Mt. 16:8)</a:t>
            </a:r>
          </a:p>
          <a:p>
            <a:pPr lvl="1"/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When does faith not overcome the world?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r>
              <a:rPr lang="en-US" sz="3600" dirty="0">
                <a:solidFill>
                  <a:srgbClr val="C00000"/>
                </a:solidFill>
              </a:rPr>
              <a:t>When faith is slothful</a:t>
            </a:r>
          </a:p>
          <a:p>
            <a:pPr lvl="1"/>
            <a:r>
              <a:rPr lang="en-US" dirty="0"/>
              <a:t>Not merely academic and theoretical (James 2:17)</a:t>
            </a:r>
          </a:p>
          <a:p>
            <a:pPr lvl="1"/>
            <a:r>
              <a:rPr lang="en-US" dirty="0"/>
              <a:t>Must let Him BE Lord, not merely in word (Mt. 7:21; Gal. 2:20)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3600" dirty="0">
                <a:solidFill>
                  <a:srgbClr val="C00000"/>
                </a:solidFill>
              </a:rPr>
              <a:t>When faith is “showy”</a:t>
            </a:r>
          </a:p>
          <a:p>
            <a:pPr lvl="1"/>
            <a:r>
              <a:rPr lang="en-US" dirty="0"/>
              <a:t>An emphasis on the details of “religiosity” (Mt. 23:23)</a:t>
            </a:r>
          </a:p>
          <a:p>
            <a:pPr lvl="1"/>
            <a:r>
              <a:rPr lang="en-US" dirty="0"/>
              <a:t>Places attention on the wrong things!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57200"/>
            <a:ext cx="883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 When does faith not overcome the world?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i="1" dirty="0">
                <a:solidFill>
                  <a:srgbClr val="002060"/>
                </a:solidFill>
              </a:rPr>
              <a:t>Examine yourselves as to whether you are in the faith. Test yourselves. Do you not know yourselves, that Jesus Christ is in you?—unless indeed you are disqualified.</a:t>
            </a:r>
          </a:p>
          <a:p>
            <a:pPr>
              <a:buNone/>
            </a:pPr>
            <a:r>
              <a:rPr lang="en-US" b="1" i="1" dirty="0">
                <a:solidFill>
                  <a:srgbClr val="002060"/>
                </a:solidFill>
              </a:rPr>
              <a:t>					II Corinthians 13:5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191000"/>
            <a:ext cx="369985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198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 whatever is born of God overcomes the world. And this is the victory that has overcome the world—our  faith.                                     I John 5:4</vt:lpstr>
      <vt:lpstr>When does faith not overcome the world?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Jeb</dc:creator>
  <cp:lastModifiedBy>SHCOC</cp:lastModifiedBy>
  <cp:revision>27</cp:revision>
  <dcterms:created xsi:type="dcterms:W3CDTF">2012-04-07T12:05:37Z</dcterms:created>
  <dcterms:modified xsi:type="dcterms:W3CDTF">2018-10-14T16:09:27Z</dcterms:modified>
</cp:coreProperties>
</file>