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83" algn="l" defTabSz="914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65" algn="l" defTabSz="914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48" algn="l" defTabSz="914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32" algn="l" defTabSz="914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16" algn="l" defTabSz="914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497" algn="l" defTabSz="914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580" algn="l" defTabSz="914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664" algn="l" defTabSz="914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14" y="-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810934-3CF5-44EB-8B80-ABBA7A3E4DFE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24B64F-EABD-4B58-A043-4E8EC34C99B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83" algn="l" defTabSz="914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65" algn="l" defTabSz="914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48" algn="l" defTabSz="914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32" algn="l" defTabSz="914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16" algn="l" defTabSz="914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497" algn="l" defTabSz="914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580" algn="l" defTabSz="914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664" algn="l" defTabSz="914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854DDF-8F23-401A-A168-5DF3FA97C2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35A9100-DCA2-441F-A59A-59B2AE628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083" indent="0" algn="ctr">
              <a:buNone/>
              <a:defRPr sz="2000"/>
            </a:lvl2pPr>
            <a:lvl3pPr marL="914165" indent="0" algn="ctr">
              <a:buNone/>
              <a:defRPr sz="1800"/>
            </a:lvl3pPr>
            <a:lvl4pPr marL="1371248" indent="0" algn="ctr">
              <a:buNone/>
              <a:defRPr sz="1600"/>
            </a:lvl4pPr>
            <a:lvl5pPr marL="1828332" indent="0" algn="ctr">
              <a:buNone/>
              <a:defRPr sz="1600"/>
            </a:lvl5pPr>
            <a:lvl6pPr marL="2285416" indent="0" algn="ctr">
              <a:buNone/>
              <a:defRPr sz="1600"/>
            </a:lvl6pPr>
            <a:lvl7pPr marL="2742497" indent="0" algn="ctr">
              <a:buNone/>
              <a:defRPr sz="1600"/>
            </a:lvl7pPr>
            <a:lvl8pPr marL="3199580" indent="0" algn="ctr">
              <a:buNone/>
              <a:defRPr sz="1600"/>
            </a:lvl8pPr>
            <a:lvl9pPr marL="3656664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239D850-66D6-47E9-8852-2F21B69AA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4A41-02D1-497C-AF78-8347B3E1C2ED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F74416-9DBF-4C0C-974E-CAE6669F6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AE4EF5C-BA65-43EE-9B8E-21D40C942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F15AD-9CD7-4D61-8D98-5687873645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3157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C929B0-3CE0-490E-B430-A20E548AC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0F99F4E-BEB0-4E60-ABE3-5500F1DF0D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E17D7E-FA55-49E0-9CD6-70BED0529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4A41-02D1-497C-AF78-8347B3E1C2ED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035C12-8E22-4E2E-92F2-7290912D6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1B0782-906E-46CC-9367-D7534CD17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F15AD-9CD7-4D61-8D98-5687873645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3474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BCB5C33-A4BC-4BA4-A4FE-94FE06D8D3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6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F183CF0-BD3C-4D7B-9EE1-E76D381235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6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729FD7-59E1-4439-9F29-1F5F49F84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4A41-02D1-497C-AF78-8347B3E1C2ED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B636F2C-A293-4DDD-9EEE-1CD4D34F7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0ED14F2-CA44-4C8C-B6A2-A1848AE31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F15AD-9CD7-4D61-8D98-5687873645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2727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3A8EF9-1028-4841-842A-83B639A3F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EC8351-0B3F-4C87-B31D-EAC86FAD6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EF0F784-3628-4A41-BEEC-B4C037303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4A41-02D1-497C-AF78-8347B3E1C2ED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5CAAD5-DD37-4421-93F4-4AAC8000E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61FAEDF-5A1B-406C-9C01-FF4A6FB35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F15AD-9CD7-4D61-8D98-5687873645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7698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7B08BF-D74D-4C1B-924E-5E1FAFF87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568B6ED-04E1-475E-A779-958441B562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08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16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2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3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4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4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5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6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4282AB-A8E2-4FA0-B384-8699641E5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4A41-02D1-497C-AF78-8347B3E1C2ED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0E68B45-4C4D-4D40-9647-0E4B0EAB1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EB200E-630D-4236-97CF-E9A813703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F15AD-9CD7-4D61-8D98-5687873645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105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D32325-D574-488D-B1A0-DD296D872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08F74F-6935-4212-88D8-68E4940D06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39EE1E5-2100-49A9-B9D1-C9DA1202B5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F4DFEC1-7E5C-440C-8EBA-3EECF2E0B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4A41-02D1-497C-AF78-8347B3E1C2ED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DD6B541-E349-422C-9CDD-0F464E8B3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0D947E2-886D-4CC9-91F5-2B047CB7A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F15AD-9CD7-4D61-8D98-5687873645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9374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E64C33-3302-42C6-9E15-87499E717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6A77E2E-7946-479D-A942-DF54599BAD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2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3" indent="0">
              <a:buNone/>
              <a:defRPr sz="2000" b="1"/>
            </a:lvl2pPr>
            <a:lvl3pPr marL="914165" indent="0">
              <a:buNone/>
              <a:defRPr sz="1800" b="1"/>
            </a:lvl3pPr>
            <a:lvl4pPr marL="1371248" indent="0">
              <a:buNone/>
              <a:defRPr sz="1600" b="1"/>
            </a:lvl4pPr>
            <a:lvl5pPr marL="1828332" indent="0">
              <a:buNone/>
              <a:defRPr sz="1600" b="1"/>
            </a:lvl5pPr>
            <a:lvl6pPr marL="2285416" indent="0">
              <a:buNone/>
              <a:defRPr sz="1600" b="1"/>
            </a:lvl6pPr>
            <a:lvl7pPr marL="2742497" indent="0">
              <a:buNone/>
              <a:defRPr sz="1600" b="1"/>
            </a:lvl7pPr>
            <a:lvl8pPr marL="3199580" indent="0">
              <a:buNone/>
              <a:defRPr sz="1600" b="1"/>
            </a:lvl8pPr>
            <a:lvl9pPr marL="3656664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28116FC-FDDF-4A78-82EB-B5D3B9F136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2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27FBB95-8D19-4F2B-94CB-4BFD3C0AAF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3" indent="0">
              <a:buNone/>
              <a:defRPr sz="2000" b="1"/>
            </a:lvl2pPr>
            <a:lvl3pPr marL="914165" indent="0">
              <a:buNone/>
              <a:defRPr sz="1800" b="1"/>
            </a:lvl3pPr>
            <a:lvl4pPr marL="1371248" indent="0">
              <a:buNone/>
              <a:defRPr sz="1600" b="1"/>
            </a:lvl4pPr>
            <a:lvl5pPr marL="1828332" indent="0">
              <a:buNone/>
              <a:defRPr sz="1600" b="1"/>
            </a:lvl5pPr>
            <a:lvl6pPr marL="2285416" indent="0">
              <a:buNone/>
              <a:defRPr sz="1600" b="1"/>
            </a:lvl6pPr>
            <a:lvl7pPr marL="2742497" indent="0">
              <a:buNone/>
              <a:defRPr sz="1600" b="1"/>
            </a:lvl7pPr>
            <a:lvl8pPr marL="3199580" indent="0">
              <a:buNone/>
              <a:defRPr sz="1600" b="1"/>
            </a:lvl8pPr>
            <a:lvl9pPr marL="3656664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D4FD096-5A32-4AE5-B24A-9EB1E6E6F6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C9F327C-9409-4D73-B033-61C4DA933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4A41-02D1-497C-AF78-8347B3E1C2ED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2230D5A-499C-492E-AA02-0BBD7D7D3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C012B65-6AE7-462E-9016-A3098953A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F15AD-9CD7-4D61-8D98-5687873645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8624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21E813-4D45-487B-871C-0643ED313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7F2BA97-BE62-4645-A4D9-65E1234C4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4A41-02D1-497C-AF78-8347B3E1C2ED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CAFF7F8-8E63-4627-A646-E7100C0AB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230D912-2296-41E5-B0F7-0643D37D9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F15AD-9CD7-4D61-8D98-5687873645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9520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729096D-D053-4E00-8259-F86591C46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4A41-02D1-497C-AF78-8347B3E1C2ED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CD9C38C-97E9-45EA-A248-C0B0C633C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CB4B3B7-AA12-484C-AF7D-05B688C89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F15AD-9CD7-4D61-8D98-5687873645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4753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36FCEE-9CBD-4A72-BCBB-72F00003C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2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2F8918-BE2B-4C56-AAFF-7663C240D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7F36A25-7110-40E3-9C8C-E05E1F7070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2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83" indent="0">
              <a:buNone/>
              <a:defRPr sz="1400"/>
            </a:lvl2pPr>
            <a:lvl3pPr marL="914165" indent="0">
              <a:buNone/>
              <a:defRPr sz="1200"/>
            </a:lvl3pPr>
            <a:lvl4pPr marL="1371248" indent="0">
              <a:buNone/>
              <a:defRPr sz="1000"/>
            </a:lvl4pPr>
            <a:lvl5pPr marL="1828332" indent="0">
              <a:buNone/>
              <a:defRPr sz="1000"/>
            </a:lvl5pPr>
            <a:lvl6pPr marL="2285416" indent="0">
              <a:buNone/>
              <a:defRPr sz="1000"/>
            </a:lvl6pPr>
            <a:lvl7pPr marL="2742497" indent="0">
              <a:buNone/>
              <a:defRPr sz="1000"/>
            </a:lvl7pPr>
            <a:lvl8pPr marL="3199580" indent="0">
              <a:buNone/>
              <a:defRPr sz="1000"/>
            </a:lvl8pPr>
            <a:lvl9pPr marL="3656664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DCE4B07-67E6-4240-B322-419B01D1E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4A41-02D1-497C-AF78-8347B3E1C2ED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8D36C13-6376-475D-9C97-F8E008CAC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7D33ED2-AF8C-467B-9E77-6DAD2D221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F15AD-9CD7-4D61-8D98-5687873645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244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214FF9-9221-43D3-BD56-2FE5B8437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2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1B2DE1A-BBAE-4986-BD9F-13CEB4E5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083" indent="0">
              <a:buNone/>
              <a:defRPr sz="2800"/>
            </a:lvl2pPr>
            <a:lvl3pPr marL="914165" indent="0">
              <a:buNone/>
              <a:defRPr sz="2400"/>
            </a:lvl3pPr>
            <a:lvl4pPr marL="1371248" indent="0">
              <a:buNone/>
              <a:defRPr sz="2000"/>
            </a:lvl4pPr>
            <a:lvl5pPr marL="1828332" indent="0">
              <a:buNone/>
              <a:defRPr sz="2000"/>
            </a:lvl5pPr>
            <a:lvl6pPr marL="2285416" indent="0">
              <a:buNone/>
              <a:defRPr sz="2000"/>
            </a:lvl6pPr>
            <a:lvl7pPr marL="2742497" indent="0">
              <a:buNone/>
              <a:defRPr sz="2000"/>
            </a:lvl7pPr>
            <a:lvl8pPr marL="3199580" indent="0">
              <a:buNone/>
              <a:defRPr sz="2000"/>
            </a:lvl8pPr>
            <a:lvl9pPr marL="3656664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35503BC-D3C6-4358-AA9C-ED751E9C6A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2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83" indent="0">
              <a:buNone/>
              <a:defRPr sz="1400"/>
            </a:lvl2pPr>
            <a:lvl3pPr marL="914165" indent="0">
              <a:buNone/>
              <a:defRPr sz="1200"/>
            </a:lvl3pPr>
            <a:lvl4pPr marL="1371248" indent="0">
              <a:buNone/>
              <a:defRPr sz="1000"/>
            </a:lvl4pPr>
            <a:lvl5pPr marL="1828332" indent="0">
              <a:buNone/>
              <a:defRPr sz="1000"/>
            </a:lvl5pPr>
            <a:lvl6pPr marL="2285416" indent="0">
              <a:buNone/>
              <a:defRPr sz="1000"/>
            </a:lvl6pPr>
            <a:lvl7pPr marL="2742497" indent="0">
              <a:buNone/>
              <a:defRPr sz="1000"/>
            </a:lvl7pPr>
            <a:lvl8pPr marL="3199580" indent="0">
              <a:buNone/>
              <a:defRPr sz="1000"/>
            </a:lvl8pPr>
            <a:lvl9pPr marL="3656664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BE73D75-4257-4F40-8BB7-BC0B3A745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4A41-02D1-497C-AF78-8347B3E1C2ED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84D3120-B96A-44F1-AEF6-15719C900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DF41D52-CA21-49ED-8507-679F38B92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F15AD-9CD7-4D61-8D98-5687873645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9383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37D1464-B11C-44EF-9287-C6C4F8419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16" tIns="45708" rIns="91416" bIns="4570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2C4D302-6DF7-4244-9E6F-E07752FFF3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16" tIns="45708" rIns="91416" bIns="45708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7A8F1F-CCA0-4DE1-ADBE-5928572D0A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16" tIns="45708" rIns="91416" bIns="4570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74A41-02D1-497C-AF78-8347B3E1C2ED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F19F82D-5455-4644-AFD2-094AC0C1BA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16" tIns="45708" rIns="91416" bIns="4570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75EDC4-1AA4-4FE3-9FD0-E3EA04235F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16" tIns="45708" rIns="91416" bIns="4570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F15AD-9CD7-4D61-8D98-5687873645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7443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165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42" indent="-228542" algn="l" defTabSz="91416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624" indent="-228542" algn="l" defTabSz="9141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08" indent="-228542" algn="l" defTabSz="9141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791" indent="-228542" algn="l" defTabSz="9141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872" indent="-228542" algn="l" defTabSz="9141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56" indent="-228542" algn="l" defTabSz="9141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40" indent="-228542" algn="l" defTabSz="9141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23" indent="-228542" algn="l" defTabSz="9141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08" indent="-228542" algn="l" defTabSz="9141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3" algn="l" defTabSz="914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65" algn="l" defTabSz="914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48" algn="l" defTabSz="914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32" algn="l" defTabSz="914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16" algn="l" defTabSz="914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97" algn="l" defTabSz="914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80" algn="l" defTabSz="914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64" algn="l" defTabSz="914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5E6CFF1-2F42-4E10-9A97-F116F46F53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8" rIns="91416" bIns="45708"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indoor, sitting, wall&#10;&#10;Description generated with high confidence">
            <a:extLst>
              <a:ext uri="{FF2B5EF4-FFF2-40B4-BE49-F238E27FC236}">
                <a16:creationId xmlns:a16="http://schemas.microsoft.com/office/drawing/2014/main" xmlns="" id="{0732CD89-45C7-458F-8309-9D1B730CA90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alphaModFix amt="3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884" r="15116" b="-1"/>
          <a:stretch/>
        </p:blipFill>
        <p:spPr>
          <a:xfrm>
            <a:off x="20" y="5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10A69D-84D6-4538-A5E7-C4BB22C21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065863"/>
            <a:ext cx="3313164" cy="4726276"/>
          </a:xfrm>
        </p:spPr>
        <p:txBody>
          <a:bodyPr>
            <a:normAutofit/>
          </a:bodyPr>
          <a:lstStyle/>
          <a:p>
            <a:pPr algn="r"/>
            <a:r>
              <a:rPr lang="en-US" sz="5400" b="1" dirty="0">
                <a:solidFill>
                  <a:srgbClr val="FFFFFF"/>
                </a:solidFill>
              </a:rPr>
              <a:t>The last words of Jesus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67182200-4859-4C8D-BCBB-55B245C28B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3372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AC9834-623A-415C-A340-4128B654A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5382" y="267289"/>
            <a:ext cx="6824577" cy="6345549"/>
          </a:xfrm>
        </p:spPr>
        <p:txBody>
          <a:bodyPr anchor="ctr">
            <a:normAutofit/>
          </a:bodyPr>
          <a:lstStyle/>
          <a:p>
            <a:r>
              <a:rPr lang="en-US" sz="3200" b="1" dirty="0">
                <a:solidFill>
                  <a:srgbClr val="FFFFFF"/>
                </a:solidFill>
              </a:rPr>
              <a:t>Words of </a:t>
            </a:r>
            <a:r>
              <a:rPr lang="en-US" sz="3200" b="1" u="sng" dirty="0"/>
              <a:t>Pardon</a:t>
            </a:r>
            <a:r>
              <a:rPr lang="en-US" sz="3200" b="1" dirty="0">
                <a:solidFill>
                  <a:srgbClr val="FFFFFF"/>
                </a:solidFill>
              </a:rPr>
              <a:t>: </a:t>
            </a:r>
            <a:r>
              <a:rPr lang="en-US" sz="3200" b="1" i="1" dirty="0">
                <a:solidFill>
                  <a:srgbClr val="FFFFFF"/>
                </a:solidFill>
              </a:rPr>
              <a:t>“Father forgive them for they know not what they do”</a:t>
            </a:r>
          </a:p>
          <a:p>
            <a:pPr marL="0" indent="0">
              <a:buNone/>
            </a:pPr>
            <a:endParaRPr lang="en-US" sz="1000" b="1" i="1" dirty="0">
              <a:solidFill>
                <a:srgbClr val="FFFFFF"/>
              </a:solidFill>
            </a:endParaRPr>
          </a:p>
          <a:p>
            <a:r>
              <a:rPr lang="en-US" sz="3200" b="1" dirty="0">
                <a:solidFill>
                  <a:srgbClr val="FFFFFF"/>
                </a:solidFill>
              </a:rPr>
              <a:t>Words of </a:t>
            </a:r>
            <a:r>
              <a:rPr lang="en-US" sz="3200" b="1" u="sng" dirty="0">
                <a:solidFill>
                  <a:srgbClr val="FFFFFF"/>
                </a:solidFill>
              </a:rPr>
              <a:t>Salvation</a:t>
            </a:r>
            <a:r>
              <a:rPr lang="en-US" sz="3200" b="1" dirty="0">
                <a:solidFill>
                  <a:srgbClr val="FFFFFF"/>
                </a:solidFill>
              </a:rPr>
              <a:t>: </a:t>
            </a:r>
            <a:r>
              <a:rPr lang="en-US" sz="3200" b="1" i="1" dirty="0">
                <a:solidFill>
                  <a:srgbClr val="FFFFFF"/>
                </a:solidFill>
              </a:rPr>
              <a:t>“Assuredly, I say to you, today you will be with me in paradise”</a:t>
            </a:r>
          </a:p>
          <a:p>
            <a:pPr marL="0" indent="0">
              <a:buNone/>
            </a:pPr>
            <a:endParaRPr lang="en-US" sz="1000" b="1" i="1" dirty="0">
              <a:solidFill>
                <a:srgbClr val="FFFFFF"/>
              </a:solidFill>
            </a:endParaRPr>
          </a:p>
          <a:p>
            <a:r>
              <a:rPr lang="en-US" sz="3200" b="1" dirty="0">
                <a:solidFill>
                  <a:srgbClr val="FFFFFF"/>
                </a:solidFill>
              </a:rPr>
              <a:t>Words of </a:t>
            </a:r>
            <a:r>
              <a:rPr lang="en-US" sz="3200" b="1" u="sng" dirty="0">
                <a:solidFill>
                  <a:srgbClr val="FFFFFF"/>
                </a:solidFill>
              </a:rPr>
              <a:t>Compassion</a:t>
            </a:r>
            <a:r>
              <a:rPr lang="en-US" sz="3200" b="1" dirty="0">
                <a:solidFill>
                  <a:srgbClr val="FFFFFF"/>
                </a:solidFill>
              </a:rPr>
              <a:t>: </a:t>
            </a:r>
            <a:r>
              <a:rPr lang="en-US" sz="3200" b="1" i="1" dirty="0">
                <a:solidFill>
                  <a:srgbClr val="FFFFFF"/>
                </a:solidFill>
              </a:rPr>
              <a:t>“Woman, behold your son!” “Behold your mother!”</a:t>
            </a:r>
          </a:p>
        </p:txBody>
      </p:sp>
    </p:spTree>
    <p:extLst>
      <p:ext uri="{BB962C8B-B14F-4D97-AF65-F5344CB8AC3E}">
        <p14:creationId xmlns:p14="http://schemas.microsoft.com/office/powerpoint/2010/main" xmlns="" val="12755178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5E6CFF1-2F42-4E10-9A97-F116F46F53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8" rIns="91416" bIns="45708"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indoor, sitting, wall&#10;&#10;Description generated with high confidence">
            <a:extLst>
              <a:ext uri="{FF2B5EF4-FFF2-40B4-BE49-F238E27FC236}">
                <a16:creationId xmlns:a16="http://schemas.microsoft.com/office/drawing/2014/main" xmlns="" id="{0732CD89-45C7-458F-8309-9D1B730CA90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alphaModFix amt="3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884" r="15116" b="-1"/>
          <a:stretch/>
        </p:blipFill>
        <p:spPr>
          <a:xfrm>
            <a:off x="20" y="5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10A69D-84D6-4538-A5E7-C4BB22C21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065863"/>
            <a:ext cx="3313164" cy="4726276"/>
          </a:xfrm>
        </p:spPr>
        <p:txBody>
          <a:bodyPr>
            <a:normAutofit/>
          </a:bodyPr>
          <a:lstStyle/>
          <a:p>
            <a:pPr algn="r"/>
            <a:r>
              <a:rPr lang="en-US" sz="5400" b="1" dirty="0">
                <a:solidFill>
                  <a:srgbClr val="FFFFFF"/>
                </a:solidFill>
              </a:rPr>
              <a:t>The last words of Jesus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67182200-4859-4C8D-BCBB-55B245C28B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3372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AC9834-623A-415C-A340-4128B654A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5382" y="914402"/>
            <a:ext cx="6816227" cy="5359790"/>
          </a:xfrm>
        </p:spPr>
        <p:txBody>
          <a:bodyPr anchor="ctr">
            <a:normAutofit/>
          </a:bodyPr>
          <a:lstStyle/>
          <a:p>
            <a:r>
              <a:rPr lang="en-US" sz="3200" b="1" dirty="0">
                <a:solidFill>
                  <a:srgbClr val="FFFFFF"/>
                </a:solidFill>
              </a:rPr>
              <a:t>Words of </a:t>
            </a:r>
            <a:r>
              <a:rPr lang="en-US" sz="3200" b="1" u="sng" dirty="0">
                <a:solidFill>
                  <a:srgbClr val="FFFFFF"/>
                </a:solidFill>
              </a:rPr>
              <a:t>Anguish</a:t>
            </a:r>
            <a:r>
              <a:rPr lang="en-US" sz="3200" b="1" dirty="0">
                <a:solidFill>
                  <a:srgbClr val="FFFFFF"/>
                </a:solidFill>
              </a:rPr>
              <a:t>: </a:t>
            </a:r>
            <a:r>
              <a:rPr lang="en-US" sz="3200" b="1" i="1" dirty="0">
                <a:solidFill>
                  <a:srgbClr val="FFFFFF"/>
                </a:solidFill>
              </a:rPr>
              <a:t>“My God, My God, why have you forsaken Me?”</a:t>
            </a:r>
          </a:p>
          <a:p>
            <a:pPr marL="0" indent="0">
              <a:buNone/>
            </a:pPr>
            <a:endParaRPr lang="en-US" sz="1000" b="1" i="1" dirty="0">
              <a:solidFill>
                <a:srgbClr val="FFFFFF"/>
              </a:solidFill>
            </a:endParaRPr>
          </a:p>
          <a:p>
            <a:r>
              <a:rPr lang="en-US" sz="3200" b="1" dirty="0">
                <a:solidFill>
                  <a:srgbClr val="FFFFFF"/>
                </a:solidFill>
              </a:rPr>
              <a:t>Words of </a:t>
            </a:r>
            <a:r>
              <a:rPr lang="en-US" sz="3200" b="1" u="sng" dirty="0">
                <a:solidFill>
                  <a:srgbClr val="FFFFFF"/>
                </a:solidFill>
              </a:rPr>
              <a:t>Suffering</a:t>
            </a:r>
            <a:r>
              <a:rPr lang="en-US" sz="3200" b="1" dirty="0">
                <a:solidFill>
                  <a:srgbClr val="FFFFFF"/>
                </a:solidFill>
              </a:rPr>
              <a:t>: </a:t>
            </a:r>
            <a:r>
              <a:rPr lang="en-US" sz="3200" b="1" i="1" dirty="0">
                <a:solidFill>
                  <a:srgbClr val="FFFFFF"/>
                </a:solidFill>
              </a:rPr>
              <a:t>“I thirst!”</a:t>
            </a:r>
          </a:p>
          <a:p>
            <a:pPr marL="0" indent="0">
              <a:buNone/>
            </a:pPr>
            <a:endParaRPr lang="en-US" sz="1000" b="1" i="1" dirty="0">
              <a:solidFill>
                <a:srgbClr val="FFFFFF"/>
              </a:solidFill>
            </a:endParaRPr>
          </a:p>
          <a:p>
            <a:r>
              <a:rPr lang="en-US" sz="3200" b="1" dirty="0">
                <a:solidFill>
                  <a:srgbClr val="FFFFFF"/>
                </a:solidFill>
              </a:rPr>
              <a:t>Words of </a:t>
            </a:r>
            <a:r>
              <a:rPr lang="en-US" sz="3200" b="1" u="sng" dirty="0">
                <a:solidFill>
                  <a:srgbClr val="FFFFFF"/>
                </a:solidFill>
              </a:rPr>
              <a:t>Victory</a:t>
            </a:r>
            <a:r>
              <a:rPr lang="en-US" sz="3200" b="1" dirty="0">
                <a:solidFill>
                  <a:srgbClr val="FFFFFF"/>
                </a:solidFill>
              </a:rPr>
              <a:t>: </a:t>
            </a:r>
            <a:r>
              <a:rPr lang="en-US" sz="3200" b="1" i="1" dirty="0">
                <a:solidFill>
                  <a:srgbClr val="FFFFFF"/>
                </a:solidFill>
              </a:rPr>
              <a:t>“It is finished!”</a:t>
            </a:r>
          </a:p>
          <a:p>
            <a:pPr marL="0" indent="0">
              <a:buNone/>
            </a:pPr>
            <a:endParaRPr lang="en-US" sz="1000" b="1" i="1" dirty="0">
              <a:solidFill>
                <a:srgbClr val="FFFFFF"/>
              </a:solidFill>
            </a:endParaRPr>
          </a:p>
          <a:p>
            <a:r>
              <a:rPr lang="en-US" sz="3200" b="1" dirty="0">
                <a:solidFill>
                  <a:srgbClr val="FFFFFF"/>
                </a:solidFill>
              </a:rPr>
              <a:t>Words of </a:t>
            </a:r>
            <a:r>
              <a:rPr lang="en-US" sz="3200" b="1" u="sng" dirty="0">
                <a:solidFill>
                  <a:srgbClr val="FFFFFF"/>
                </a:solidFill>
              </a:rPr>
              <a:t>Peace</a:t>
            </a:r>
            <a:r>
              <a:rPr lang="en-US" sz="3200" b="1" dirty="0">
                <a:solidFill>
                  <a:srgbClr val="FFFFFF"/>
                </a:solidFill>
              </a:rPr>
              <a:t>: </a:t>
            </a:r>
            <a:r>
              <a:rPr lang="en-US" sz="3200" b="1" i="1" dirty="0">
                <a:solidFill>
                  <a:srgbClr val="FFFFFF"/>
                </a:solidFill>
              </a:rPr>
              <a:t>“Father, into Your hands I commit My spirit”</a:t>
            </a:r>
          </a:p>
        </p:txBody>
      </p:sp>
    </p:spTree>
    <p:extLst>
      <p:ext uri="{BB962C8B-B14F-4D97-AF65-F5344CB8AC3E}">
        <p14:creationId xmlns:p14="http://schemas.microsoft.com/office/powerpoint/2010/main" xmlns="" val="39450392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112</Words>
  <Application>Microsoft Office PowerPoint</Application>
  <PresentationFormat>Custom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The last words of Jesus </vt:lpstr>
      <vt:lpstr>The last words of Jesus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Jeb Reaves</dc:creator>
  <cp:lastModifiedBy>SHCOC</cp:lastModifiedBy>
  <cp:revision>6</cp:revision>
  <dcterms:created xsi:type="dcterms:W3CDTF">2018-10-07T12:12:10Z</dcterms:created>
  <dcterms:modified xsi:type="dcterms:W3CDTF">2018-10-07T16:13:58Z</dcterms:modified>
</cp:coreProperties>
</file>