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3989" rtl="0" eaLnBrk="1" latinLnBrk="0" hangingPunct="1">
      <a:defRPr sz="1800" kern="1200">
        <a:solidFill>
          <a:schemeClr val="tx1"/>
        </a:solidFill>
        <a:latin typeface="+mn-lt"/>
        <a:ea typeface="+mn-ea"/>
        <a:cs typeface="+mn-cs"/>
      </a:defRPr>
    </a:lvl1pPr>
    <a:lvl2pPr marL="456996" algn="l" defTabSz="913989" rtl="0" eaLnBrk="1" latinLnBrk="0" hangingPunct="1">
      <a:defRPr sz="1800" kern="1200">
        <a:solidFill>
          <a:schemeClr val="tx1"/>
        </a:solidFill>
        <a:latin typeface="+mn-lt"/>
        <a:ea typeface="+mn-ea"/>
        <a:cs typeface="+mn-cs"/>
      </a:defRPr>
    </a:lvl2pPr>
    <a:lvl3pPr marL="913989" algn="l" defTabSz="913989" rtl="0" eaLnBrk="1" latinLnBrk="0" hangingPunct="1">
      <a:defRPr sz="1800" kern="1200">
        <a:solidFill>
          <a:schemeClr val="tx1"/>
        </a:solidFill>
        <a:latin typeface="+mn-lt"/>
        <a:ea typeface="+mn-ea"/>
        <a:cs typeface="+mn-cs"/>
      </a:defRPr>
    </a:lvl3pPr>
    <a:lvl4pPr marL="1370984" algn="l" defTabSz="913989" rtl="0" eaLnBrk="1" latinLnBrk="0" hangingPunct="1">
      <a:defRPr sz="1800" kern="1200">
        <a:solidFill>
          <a:schemeClr val="tx1"/>
        </a:solidFill>
        <a:latin typeface="+mn-lt"/>
        <a:ea typeface="+mn-ea"/>
        <a:cs typeface="+mn-cs"/>
      </a:defRPr>
    </a:lvl4pPr>
    <a:lvl5pPr marL="1827981" algn="l" defTabSz="913989" rtl="0" eaLnBrk="1" latinLnBrk="0" hangingPunct="1">
      <a:defRPr sz="1800" kern="1200">
        <a:solidFill>
          <a:schemeClr val="tx1"/>
        </a:solidFill>
        <a:latin typeface="+mn-lt"/>
        <a:ea typeface="+mn-ea"/>
        <a:cs typeface="+mn-cs"/>
      </a:defRPr>
    </a:lvl5pPr>
    <a:lvl6pPr marL="2284978" algn="l" defTabSz="913989" rtl="0" eaLnBrk="1" latinLnBrk="0" hangingPunct="1">
      <a:defRPr sz="1800" kern="1200">
        <a:solidFill>
          <a:schemeClr val="tx1"/>
        </a:solidFill>
        <a:latin typeface="+mn-lt"/>
        <a:ea typeface="+mn-ea"/>
        <a:cs typeface="+mn-cs"/>
      </a:defRPr>
    </a:lvl6pPr>
    <a:lvl7pPr marL="2741970" algn="l" defTabSz="913989" rtl="0" eaLnBrk="1" latinLnBrk="0" hangingPunct="1">
      <a:defRPr sz="1800" kern="1200">
        <a:solidFill>
          <a:schemeClr val="tx1"/>
        </a:solidFill>
        <a:latin typeface="+mn-lt"/>
        <a:ea typeface="+mn-ea"/>
        <a:cs typeface="+mn-cs"/>
      </a:defRPr>
    </a:lvl7pPr>
    <a:lvl8pPr marL="3198965" algn="l" defTabSz="913989" rtl="0" eaLnBrk="1" latinLnBrk="0" hangingPunct="1">
      <a:defRPr sz="1800" kern="1200">
        <a:solidFill>
          <a:schemeClr val="tx1"/>
        </a:solidFill>
        <a:latin typeface="+mn-lt"/>
        <a:ea typeface="+mn-ea"/>
        <a:cs typeface="+mn-cs"/>
      </a:defRPr>
    </a:lvl8pPr>
    <a:lvl9pPr marL="3655962" algn="l" defTabSz="9139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114" y="-54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753DD-DC3F-4F50-9BCD-09EF63B3A8B0}" type="datetimeFigureOut">
              <a:rPr lang="en-US" smtClean="0"/>
              <a:t>10/21/2018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F5A81-FB21-409F-9D33-04D59591773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3989" rtl="0" eaLnBrk="1" latinLnBrk="0" hangingPunct="1">
      <a:defRPr sz="1200" kern="1200">
        <a:solidFill>
          <a:schemeClr val="tx1"/>
        </a:solidFill>
        <a:latin typeface="+mn-lt"/>
        <a:ea typeface="+mn-ea"/>
        <a:cs typeface="+mn-cs"/>
      </a:defRPr>
    </a:lvl1pPr>
    <a:lvl2pPr marL="456996" algn="l" defTabSz="913989" rtl="0" eaLnBrk="1" latinLnBrk="0" hangingPunct="1">
      <a:defRPr sz="1200" kern="1200">
        <a:solidFill>
          <a:schemeClr val="tx1"/>
        </a:solidFill>
        <a:latin typeface="+mn-lt"/>
        <a:ea typeface="+mn-ea"/>
        <a:cs typeface="+mn-cs"/>
      </a:defRPr>
    </a:lvl2pPr>
    <a:lvl3pPr marL="913989" algn="l" defTabSz="913989" rtl="0" eaLnBrk="1" latinLnBrk="0" hangingPunct="1">
      <a:defRPr sz="1200" kern="1200">
        <a:solidFill>
          <a:schemeClr val="tx1"/>
        </a:solidFill>
        <a:latin typeface="+mn-lt"/>
        <a:ea typeface="+mn-ea"/>
        <a:cs typeface="+mn-cs"/>
      </a:defRPr>
    </a:lvl3pPr>
    <a:lvl4pPr marL="1370984" algn="l" defTabSz="913989" rtl="0" eaLnBrk="1" latinLnBrk="0" hangingPunct="1">
      <a:defRPr sz="1200" kern="1200">
        <a:solidFill>
          <a:schemeClr val="tx1"/>
        </a:solidFill>
        <a:latin typeface="+mn-lt"/>
        <a:ea typeface="+mn-ea"/>
        <a:cs typeface="+mn-cs"/>
      </a:defRPr>
    </a:lvl4pPr>
    <a:lvl5pPr marL="1827981" algn="l" defTabSz="913989" rtl="0" eaLnBrk="1" latinLnBrk="0" hangingPunct="1">
      <a:defRPr sz="1200" kern="1200">
        <a:solidFill>
          <a:schemeClr val="tx1"/>
        </a:solidFill>
        <a:latin typeface="+mn-lt"/>
        <a:ea typeface="+mn-ea"/>
        <a:cs typeface="+mn-cs"/>
      </a:defRPr>
    </a:lvl5pPr>
    <a:lvl6pPr marL="2284978" algn="l" defTabSz="913989" rtl="0" eaLnBrk="1" latinLnBrk="0" hangingPunct="1">
      <a:defRPr sz="1200" kern="1200">
        <a:solidFill>
          <a:schemeClr val="tx1"/>
        </a:solidFill>
        <a:latin typeface="+mn-lt"/>
        <a:ea typeface="+mn-ea"/>
        <a:cs typeface="+mn-cs"/>
      </a:defRPr>
    </a:lvl6pPr>
    <a:lvl7pPr marL="2741970" algn="l" defTabSz="913989" rtl="0" eaLnBrk="1" latinLnBrk="0" hangingPunct="1">
      <a:defRPr sz="1200" kern="1200">
        <a:solidFill>
          <a:schemeClr val="tx1"/>
        </a:solidFill>
        <a:latin typeface="+mn-lt"/>
        <a:ea typeface="+mn-ea"/>
        <a:cs typeface="+mn-cs"/>
      </a:defRPr>
    </a:lvl7pPr>
    <a:lvl8pPr marL="3198965" algn="l" defTabSz="913989" rtl="0" eaLnBrk="1" latinLnBrk="0" hangingPunct="1">
      <a:defRPr sz="1200" kern="1200">
        <a:solidFill>
          <a:schemeClr val="tx1"/>
        </a:solidFill>
        <a:latin typeface="+mn-lt"/>
        <a:ea typeface="+mn-ea"/>
        <a:cs typeface="+mn-cs"/>
      </a:defRPr>
    </a:lvl8pPr>
    <a:lvl9pPr marL="3655962" algn="l" defTabSz="91398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5D292-FDBD-4CAC-AE9B-2F413B149851}"/>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9D65011-D517-4FBA-BC40-3746E784D626}"/>
              </a:ext>
            </a:extLst>
          </p:cNvPr>
          <p:cNvSpPr>
            <a:spLocks noGrp="1"/>
          </p:cNvSpPr>
          <p:nvPr>
            <p:ph type="subTitle" idx="1"/>
          </p:nvPr>
        </p:nvSpPr>
        <p:spPr>
          <a:xfrm>
            <a:off x="1524000" y="3602038"/>
            <a:ext cx="9144000" cy="1655762"/>
          </a:xfrm>
        </p:spPr>
        <p:txBody>
          <a:bodyPr/>
          <a:lstStyle>
            <a:lvl1pPr marL="0" indent="0" algn="ctr">
              <a:buNone/>
              <a:defRPr sz="2400"/>
            </a:lvl1pPr>
            <a:lvl2pPr marL="456996" indent="0" algn="ctr">
              <a:buNone/>
              <a:defRPr sz="2000"/>
            </a:lvl2pPr>
            <a:lvl3pPr marL="913989" indent="0" algn="ctr">
              <a:buNone/>
              <a:defRPr sz="1800"/>
            </a:lvl3pPr>
            <a:lvl4pPr marL="1370984" indent="0" algn="ctr">
              <a:buNone/>
              <a:defRPr sz="1600"/>
            </a:lvl4pPr>
            <a:lvl5pPr marL="1827981" indent="0" algn="ctr">
              <a:buNone/>
              <a:defRPr sz="1600"/>
            </a:lvl5pPr>
            <a:lvl6pPr marL="2284978" indent="0" algn="ctr">
              <a:buNone/>
              <a:defRPr sz="1600"/>
            </a:lvl6pPr>
            <a:lvl7pPr marL="2741970" indent="0" algn="ctr">
              <a:buNone/>
              <a:defRPr sz="1600"/>
            </a:lvl7pPr>
            <a:lvl8pPr marL="3198965" indent="0" algn="ctr">
              <a:buNone/>
              <a:defRPr sz="1600"/>
            </a:lvl8pPr>
            <a:lvl9pPr marL="365596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2D22F47-650C-40C1-BF52-31C13C29C77C}"/>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5" name="Footer Placeholder 4">
            <a:extLst>
              <a:ext uri="{FF2B5EF4-FFF2-40B4-BE49-F238E27FC236}">
                <a16:creationId xmlns:a16="http://schemas.microsoft.com/office/drawing/2014/main" xmlns="" id="{4F861AC9-F433-411F-B7F1-E67C58FD0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FBF810-4AB8-4D89-A616-E864E01627AB}"/>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10491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15DE5-5404-436B-8C01-C696DAA3A5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946BFE1-7BD4-4EFE-A663-6072A0EF85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CEEC30-A9A4-4A17-81DC-938392F7B291}"/>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5" name="Footer Placeholder 4">
            <a:extLst>
              <a:ext uri="{FF2B5EF4-FFF2-40B4-BE49-F238E27FC236}">
                <a16:creationId xmlns:a16="http://schemas.microsoft.com/office/drawing/2014/main" xmlns="" id="{D51D8BD6-EF4A-47DF-806F-3D0894090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DF8F59-933E-4087-82AB-CB083142F9EB}"/>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212291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694E78-042D-4682-8C25-8E45BC26DF00}"/>
              </a:ext>
            </a:extLst>
          </p:cNvPr>
          <p:cNvSpPr>
            <a:spLocks noGrp="1"/>
          </p:cNvSpPr>
          <p:nvPr>
            <p:ph type="title" orient="vert"/>
          </p:nvPr>
        </p:nvSpPr>
        <p:spPr>
          <a:xfrm>
            <a:off x="8724902"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977640B-4680-406E-A20B-956C7AA3CD4C}"/>
              </a:ext>
            </a:extLst>
          </p:cNvPr>
          <p:cNvSpPr>
            <a:spLocks noGrp="1"/>
          </p:cNvSpPr>
          <p:nvPr>
            <p:ph type="body" orient="vert" idx="1"/>
          </p:nvPr>
        </p:nvSpPr>
        <p:spPr>
          <a:xfrm>
            <a:off x="838203"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C1E772-FCA6-404C-B65E-6B5EB7815F3E}"/>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5" name="Footer Placeholder 4">
            <a:extLst>
              <a:ext uri="{FF2B5EF4-FFF2-40B4-BE49-F238E27FC236}">
                <a16:creationId xmlns:a16="http://schemas.microsoft.com/office/drawing/2014/main" xmlns="" id="{5A3B5184-FAC8-4239-B42A-6AA302B30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99B611-25AD-4D0C-A570-2CDF60F2C788}"/>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211552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5A6FC-A8B0-4C87-9DA4-32AEB66A9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F8229F-B2B6-4AB4-AD45-26BE429858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950276-884F-49CD-9A8D-434D88687EB8}"/>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5" name="Footer Placeholder 4">
            <a:extLst>
              <a:ext uri="{FF2B5EF4-FFF2-40B4-BE49-F238E27FC236}">
                <a16:creationId xmlns:a16="http://schemas.microsoft.com/office/drawing/2014/main" xmlns="" id="{93944BB0-416E-4CC5-928B-F1EC3E4D7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B7C0D9-0056-4E91-9ABB-F574AE0CC8F2}"/>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271828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416AC-B359-40FC-86C7-411FFAE8B01F}"/>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D6B814F-3995-4431-AEE3-3600D8D55449}"/>
              </a:ext>
            </a:extLst>
          </p:cNvPr>
          <p:cNvSpPr>
            <a:spLocks noGrp="1"/>
          </p:cNvSpPr>
          <p:nvPr>
            <p:ph type="body" idx="1"/>
          </p:nvPr>
        </p:nvSpPr>
        <p:spPr>
          <a:xfrm>
            <a:off x="831851" y="4589474"/>
            <a:ext cx="10515600" cy="1500187"/>
          </a:xfrm>
        </p:spPr>
        <p:txBody>
          <a:bodyPr/>
          <a:lstStyle>
            <a:lvl1pPr marL="0" indent="0">
              <a:buNone/>
              <a:defRPr sz="2400">
                <a:solidFill>
                  <a:schemeClr val="tx1">
                    <a:tint val="75000"/>
                  </a:schemeClr>
                </a:solidFill>
              </a:defRPr>
            </a:lvl1pPr>
            <a:lvl2pPr marL="456996" indent="0">
              <a:buNone/>
              <a:defRPr sz="2000">
                <a:solidFill>
                  <a:schemeClr val="tx1">
                    <a:tint val="75000"/>
                  </a:schemeClr>
                </a:solidFill>
              </a:defRPr>
            </a:lvl2pPr>
            <a:lvl3pPr marL="913989" indent="0">
              <a:buNone/>
              <a:defRPr sz="1800">
                <a:solidFill>
                  <a:schemeClr val="tx1">
                    <a:tint val="75000"/>
                  </a:schemeClr>
                </a:solidFill>
              </a:defRPr>
            </a:lvl3pPr>
            <a:lvl4pPr marL="1370984" indent="0">
              <a:buNone/>
              <a:defRPr sz="1600">
                <a:solidFill>
                  <a:schemeClr val="tx1">
                    <a:tint val="75000"/>
                  </a:schemeClr>
                </a:solidFill>
              </a:defRPr>
            </a:lvl4pPr>
            <a:lvl5pPr marL="1827981" indent="0">
              <a:buNone/>
              <a:defRPr sz="1600">
                <a:solidFill>
                  <a:schemeClr val="tx1">
                    <a:tint val="75000"/>
                  </a:schemeClr>
                </a:solidFill>
              </a:defRPr>
            </a:lvl5pPr>
            <a:lvl6pPr marL="2284978" indent="0">
              <a:buNone/>
              <a:defRPr sz="1600">
                <a:solidFill>
                  <a:schemeClr val="tx1">
                    <a:tint val="75000"/>
                  </a:schemeClr>
                </a:solidFill>
              </a:defRPr>
            </a:lvl6pPr>
            <a:lvl7pPr marL="2741970" indent="0">
              <a:buNone/>
              <a:defRPr sz="1600">
                <a:solidFill>
                  <a:schemeClr val="tx1">
                    <a:tint val="75000"/>
                  </a:schemeClr>
                </a:solidFill>
              </a:defRPr>
            </a:lvl7pPr>
            <a:lvl8pPr marL="3198965" indent="0">
              <a:buNone/>
              <a:defRPr sz="1600">
                <a:solidFill>
                  <a:schemeClr val="tx1">
                    <a:tint val="75000"/>
                  </a:schemeClr>
                </a:solidFill>
              </a:defRPr>
            </a:lvl8pPr>
            <a:lvl9pPr marL="3655962"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A1A7B32-C21A-4AE1-91FB-32524BC22693}"/>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5" name="Footer Placeholder 4">
            <a:extLst>
              <a:ext uri="{FF2B5EF4-FFF2-40B4-BE49-F238E27FC236}">
                <a16:creationId xmlns:a16="http://schemas.microsoft.com/office/drawing/2014/main" xmlns="" id="{78CB6898-65AD-454A-87AB-F34526837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26FD14-E5AE-415E-91CF-403D41313DC7}"/>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321101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1AC803-3D8D-4FC1-8CF0-8FDEE64665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E78BC1-A956-4550-B81B-7B29255AF8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47F1CCE-D7CE-4C84-B428-32D01659A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E49BD0-597B-467A-8D3A-7CCC54BD551D}"/>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6" name="Footer Placeholder 5">
            <a:extLst>
              <a:ext uri="{FF2B5EF4-FFF2-40B4-BE49-F238E27FC236}">
                <a16:creationId xmlns:a16="http://schemas.microsoft.com/office/drawing/2014/main" xmlns="" id="{6A32A5F7-8CDD-4EF5-94D5-9E7013CFD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00408A-5CA7-4858-8792-C3C98DADA7AB}"/>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241885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44F5E-D05F-4213-9AA2-C989AF2FFCDD}"/>
              </a:ext>
            </a:extLst>
          </p:cNvPr>
          <p:cNvSpPr>
            <a:spLocks noGrp="1"/>
          </p:cNvSpPr>
          <p:nvPr>
            <p:ph type="title"/>
          </p:nvPr>
        </p:nvSpPr>
        <p:spPr>
          <a:xfrm>
            <a:off x="839788" y="36513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281BBE-9F0B-4625-9DC0-8E31A9AF648C}"/>
              </a:ext>
            </a:extLst>
          </p:cNvPr>
          <p:cNvSpPr>
            <a:spLocks noGrp="1"/>
          </p:cNvSpPr>
          <p:nvPr>
            <p:ph type="body" idx="1"/>
          </p:nvPr>
        </p:nvSpPr>
        <p:spPr>
          <a:xfrm>
            <a:off x="839797" y="1681163"/>
            <a:ext cx="5157787" cy="823912"/>
          </a:xfrm>
        </p:spPr>
        <p:txBody>
          <a:bodyPr anchor="b"/>
          <a:lstStyle>
            <a:lvl1pPr marL="0" indent="0">
              <a:buNone/>
              <a:defRPr sz="2400" b="1"/>
            </a:lvl1pPr>
            <a:lvl2pPr marL="456996" indent="0">
              <a:buNone/>
              <a:defRPr sz="2000" b="1"/>
            </a:lvl2pPr>
            <a:lvl3pPr marL="913989" indent="0">
              <a:buNone/>
              <a:defRPr sz="1800" b="1"/>
            </a:lvl3pPr>
            <a:lvl4pPr marL="1370984" indent="0">
              <a:buNone/>
              <a:defRPr sz="1600" b="1"/>
            </a:lvl4pPr>
            <a:lvl5pPr marL="1827981" indent="0">
              <a:buNone/>
              <a:defRPr sz="1600" b="1"/>
            </a:lvl5pPr>
            <a:lvl6pPr marL="2284978" indent="0">
              <a:buNone/>
              <a:defRPr sz="1600" b="1"/>
            </a:lvl6pPr>
            <a:lvl7pPr marL="2741970" indent="0">
              <a:buNone/>
              <a:defRPr sz="1600" b="1"/>
            </a:lvl7pPr>
            <a:lvl8pPr marL="3198965" indent="0">
              <a:buNone/>
              <a:defRPr sz="1600" b="1"/>
            </a:lvl8pPr>
            <a:lvl9pPr marL="3655962"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6487D56-513E-438E-8548-7EDC62779442}"/>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A3ADAD-AC0C-498B-B9F8-47F20DF7CC4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996" indent="0">
              <a:buNone/>
              <a:defRPr sz="2000" b="1"/>
            </a:lvl2pPr>
            <a:lvl3pPr marL="913989" indent="0">
              <a:buNone/>
              <a:defRPr sz="1800" b="1"/>
            </a:lvl3pPr>
            <a:lvl4pPr marL="1370984" indent="0">
              <a:buNone/>
              <a:defRPr sz="1600" b="1"/>
            </a:lvl4pPr>
            <a:lvl5pPr marL="1827981" indent="0">
              <a:buNone/>
              <a:defRPr sz="1600" b="1"/>
            </a:lvl5pPr>
            <a:lvl6pPr marL="2284978" indent="0">
              <a:buNone/>
              <a:defRPr sz="1600" b="1"/>
            </a:lvl6pPr>
            <a:lvl7pPr marL="2741970" indent="0">
              <a:buNone/>
              <a:defRPr sz="1600" b="1"/>
            </a:lvl7pPr>
            <a:lvl8pPr marL="3198965" indent="0">
              <a:buNone/>
              <a:defRPr sz="1600" b="1"/>
            </a:lvl8pPr>
            <a:lvl9pPr marL="3655962"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D51E7D2-3FF0-4A25-A54D-7465DC5CEB7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BDE68D-8C1B-4E42-A05B-DF6F75A7ACA8}"/>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8" name="Footer Placeholder 7">
            <a:extLst>
              <a:ext uri="{FF2B5EF4-FFF2-40B4-BE49-F238E27FC236}">
                <a16:creationId xmlns:a16="http://schemas.microsoft.com/office/drawing/2014/main" xmlns="" id="{08B7DC6B-7B45-4459-9360-60561BC28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E6B5295-F9E1-47BE-ABD0-AF33E0811D26}"/>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289313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9B0CD-54A1-4372-ABD2-22FEB4087F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C2D75A7-E09C-4082-9237-8B59E50979BC}"/>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4" name="Footer Placeholder 3">
            <a:extLst>
              <a:ext uri="{FF2B5EF4-FFF2-40B4-BE49-F238E27FC236}">
                <a16:creationId xmlns:a16="http://schemas.microsoft.com/office/drawing/2014/main" xmlns="" id="{165EA7A3-81FA-440A-948A-F944E64E32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4B6D5DC-73C9-48CC-9F87-0F2E7BF17F3E}"/>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373040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E8810B-49D2-45FA-99F0-B0F13C8F62B0}"/>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3" name="Footer Placeholder 2">
            <a:extLst>
              <a:ext uri="{FF2B5EF4-FFF2-40B4-BE49-F238E27FC236}">
                <a16:creationId xmlns:a16="http://schemas.microsoft.com/office/drawing/2014/main" xmlns="" id="{FAF35FB8-FE66-4DD9-BD4E-766D2835D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F294C3E-87BC-4AF4-8ADB-6A556B107F48}"/>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41521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DC442-6F1F-43FF-80C4-467C58468792}"/>
              </a:ext>
            </a:extLst>
          </p:cNvPr>
          <p:cNvSpPr>
            <a:spLocks noGrp="1"/>
          </p:cNvSpPr>
          <p:nvPr>
            <p:ph type="title"/>
          </p:nvPr>
        </p:nvSpPr>
        <p:spPr>
          <a:xfrm>
            <a:off x="839796"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6A09160-8240-4B9F-8626-B24774D6CD69}"/>
              </a:ext>
            </a:extLst>
          </p:cNvPr>
          <p:cNvSpPr>
            <a:spLocks noGrp="1"/>
          </p:cNvSpPr>
          <p:nvPr>
            <p:ph idx="1"/>
          </p:nvPr>
        </p:nvSpPr>
        <p:spPr>
          <a:xfrm>
            <a:off x="5183188" y="98744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405174F-66C9-4BFF-91DD-869D70B122D1}"/>
              </a:ext>
            </a:extLst>
          </p:cNvPr>
          <p:cNvSpPr>
            <a:spLocks noGrp="1"/>
          </p:cNvSpPr>
          <p:nvPr>
            <p:ph type="body" sz="half" idx="2"/>
          </p:nvPr>
        </p:nvSpPr>
        <p:spPr>
          <a:xfrm>
            <a:off x="839796" y="2057400"/>
            <a:ext cx="3932237" cy="3811588"/>
          </a:xfrm>
        </p:spPr>
        <p:txBody>
          <a:bodyPr/>
          <a:lstStyle>
            <a:lvl1pPr marL="0" indent="0">
              <a:buNone/>
              <a:defRPr sz="1600"/>
            </a:lvl1pPr>
            <a:lvl2pPr marL="456996" indent="0">
              <a:buNone/>
              <a:defRPr sz="1400"/>
            </a:lvl2pPr>
            <a:lvl3pPr marL="913989" indent="0">
              <a:buNone/>
              <a:defRPr sz="1200"/>
            </a:lvl3pPr>
            <a:lvl4pPr marL="1370984" indent="0">
              <a:buNone/>
              <a:defRPr sz="1000"/>
            </a:lvl4pPr>
            <a:lvl5pPr marL="1827981" indent="0">
              <a:buNone/>
              <a:defRPr sz="1000"/>
            </a:lvl5pPr>
            <a:lvl6pPr marL="2284978" indent="0">
              <a:buNone/>
              <a:defRPr sz="1000"/>
            </a:lvl6pPr>
            <a:lvl7pPr marL="2741970" indent="0">
              <a:buNone/>
              <a:defRPr sz="1000"/>
            </a:lvl7pPr>
            <a:lvl8pPr marL="3198965" indent="0">
              <a:buNone/>
              <a:defRPr sz="1000"/>
            </a:lvl8pPr>
            <a:lvl9pPr marL="3655962"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25C0D1-121F-411E-8A7A-B1E736E5C536}"/>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6" name="Footer Placeholder 5">
            <a:extLst>
              <a:ext uri="{FF2B5EF4-FFF2-40B4-BE49-F238E27FC236}">
                <a16:creationId xmlns:a16="http://schemas.microsoft.com/office/drawing/2014/main" xmlns="" id="{AC698311-5C5A-4F6B-AB9C-6363A6E97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DC3456-82A2-460D-839D-78C4B5E55411}"/>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210251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BD8DC8-276C-4F3C-8EAA-D8EA8728D856}"/>
              </a:ext>
            </a:extLst>
          </p:cNvPr>
          <p:cNvSpPr>
            <a:spLocks noGrp="1"/>
          </p:cNvSpPr>
          <p:nvPr>
            <p:ph type="title"/>
          </p:nvPr>
        </p:nvSpPr>
        <p:spPr>
          <a:xfrm>
            <a:off x="839796"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C3CBEE2-4176-49B0-853F-97EE6BA2BF5D}"/>
              </a:ext>
            </a:extLst>
          </p:cNvPr>
          <p:cNvSpPr>
            <a:spLocks noGrp="1"/>
          </p:cNvSpPr>
          <p:nvPr>
            <p:ph type="pic" idx="1"/>
          </p:nvPr>
        </p:nvSpPr>
        <p:spPr>
          <a:xfrm>
            <a:off x="5183188" y="987442"/>
            <a:ext cx="6172200" cy="4873625"/>
          </a:xfrm>
        </p:spPr>
        <p:txBody>
          <a:bodyPr/>
          <a:lstStyle>
            <a:lvl1pPr marL="0" indent="0">
              <a:buNone/>
              <a:defRPr sz="3200"/>
            </a:lvl1pPr>
            <a:lvl2pPr marL="456996" indent="0">
              <a:buNone/>
              <a:defRPr sz="2800"/>
            </a:lvl2pPr>
            <a:lvl3pPr marL="913989" indent="0">
              <a:buNone/>
              <a:defRPr sz="2400"/>
            </a:lvl3pPr>
            <a:lvl4pPr marL="1370984" indent="0">
              <a:buNone/>
              <a:defRPr sz="2000"/>
            </a:lvl4pPr>
            <a:lvl5pPr marL="1827981" indent="0">
              <a:buNone/>
              <a:defRPr sz="2000"/>
            </a:lvl5pPr>
            <a:lvl6pPr marL="2284978" indent="0">
              <a:buNone/>
              <a:defRPr sz="2000"/>
            </a:lvl6pPr>
            <a:lvl7pPr marL="2741970" indent="0">
              <a:buNone/>
              <a:defRPr sz="2000"/>
            </a:lvl7pPr>
            <a:lvl8pPr marL="3198965" indent="0">
              <a:buNone/>
              <a:defRPr sz="2000"/>
            </a:lvl8pPr>
            <a:lvl9pPr marL="3655962" indent="0">
              <a:buNone/>
              <a:defRPr sz="2000"/>
            </a:lvl9pPr>
          </a:lstStyle>
          <a:p>
            <a:endParaRPr lang="en-US"/>
          </a:p>
        </p:txBody>
      </p:sp>
      <p:sp>
        <p:nvSpPr>
          <p:cNvPr id="4" name="Text Placeholder 3">
            <a:extLst>
              <a:ext uri="{FF2B5EF4-FFF2-40B4-BE49-F238E27FC236}">
                <a16:creationId xmlns:a16="http://schemas.microsoft.com/office/drawing/2014/main" xmlns="" id="{97522BE3-2BAF-43ED-B056-5A4ADAB8D441}"/>
              </a:ext>
            </a:extLst>
          </p:cNvPr>
          <p:cNvSpPr>
            <a:spLocks noGrp="1"/>
          </p:cNvSpPr>
          <p:nvPr>
            <p:ph type="body" sz="half" idx="2"/>
          </p:nvPr>
        </p:nvSpPr>
        <p:spPr>
          <a:xfrm>
            <a:off x="839796" y="2057400"/>
            <a:ext cx="3932237" cy="3811588"/>
          </a:xfrm>
        </p:spPr>
        <p:txBody>
          <a:bodyPr/>
          <a:lstStyle>
            <a:lvl1pPr marL="0" indent="0">
              <a:buNone/>
              <a:defRPr sz="1600"/>
            </a:lvl1pPr>
            <a:lvl2pPr marL="456996" indent="0">
              <a:buNone/>
              <a:defRPr sz="1400"/>
            </a:lvl2pPr>
            <a:lvl3pPr marL="913989" indent="0">
              <a:buNone/>
              <a:defRPr sz="1200"/>
            </a:lvl3pPr>
            <a:lvl4pPr marL="1370984" indent="0">
              <a:buNone/>
              <a:defRPr sz="1000"/>
            </a:lvl4pPr>
            <a:lvl5pPr marL="1827981" indent="0">
              <a:buNone/>
              <a:defRPr sz="1000"/>
            </a:lvl5pPr>
            <a:lvl6pPr marL="2284978" indent="0">
              <a:buNone/>
              <a:defRPr sz="1000"/>
            </a:lvl6pPr>
            <a:lvl7pPr marL="2741970" indent="0">
              <a:buNone/>
              <a:defRPr sz="1000"/>
            </a:lvl7pPr>
            <a:lvl8pPr marL="3198965" indent="0">
              <a:buNone/>
              <a:defRPr sz="1000"/>
            </a:lvl8pPr>
            <a:lvl9pPr marL="3655962"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1CD068-7A97-4608-BAA5-4DE1EF8E3DC2}"/>
              </a:ext>
            </a:extLst>
          </p:cNvPr>
          <p:cNvSpPr>
            <a:spLocks noGrp="1"/>
          </p:cNvSpPr>
          <p:nvPr>
            <p:ph type="dt" sz="half" idx="10"/>
          </p:nvPr>
        </p:nvSpPr>
        <p:spPr/>
        <p:txBody>
          <a:bodyPr/>
          <a:lstStyle/>
          <a:p>
            <a:fld id="{E45A12B2-F13C-4DB8-AFD1-A2787661F045}" type="datetimeFigureOut">
              <a:rPr lang="en-US" smtClean="0"/>
              <a:pPr/>
              <a:t>10/21/2018</a:t>
            </a:fld>
            <a:endParaRPr lang="en-US"/>
          </a:p>
        </p:txBody>
      </p:sp>
      <p:sp>
        <p:nvSpPr>
          <p:cNvPr id="6" name="Footer Placeholder 5">
            <a:extLst>
              <a:ext uri="{FF2B5EF4-FFF2-40B4-BE49-F238E27FC236}">
                <a16:creationId xmlns:a16="http://schemas.microsoft.com/office/drawing/2014/main" xmlns="" id="{A7E68AD6-C954-426C-9180-045B00532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90484B-A844-4F05-B555-6E8F0AFD97F6}"/>
              </a:ext>
            </a:extLst>
          </p:cNvPr>
          <p:cNvSpPr>
            <a:spLocks noGrp="1"/>
          </p:cNvSpPr>
          <p:nvPr>
            <p:ph type="sldNum" sz="quarter" idx="12"/>
          </p:nvPr>
        </p:nvSpPr>
        <p:spPr/>
        <p:txBody>
          <a:body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165454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4FDDBCE-A198-4392-97D1-A57E4344E731}"/>
              </a:ext>
            </a:extLst>
          </p:cNvPr>
          <p:cNvSpPr>
            <a:spLocks noGrp="1"/>
          </p:cNvSpPr>
          <p:nvPr>
            <p:ph type="title"/>
          </p:nvPr>
        </p:nvSpPr>
        <p:spPr>
          <a:xfrm>
            <a:off x="838200" y="365138"/>
            <a:ext cx="10515600" cy="1325563"/>
          </a:xfrm>
          <a:prstGeom prst="rect">
            <a:avLst/>
          </a:prstGeom>
        </p:spPr>
        <p:txBody>
          <a:bodyPr vert="horz" lIns="91398" tIns="45699" rIns="91398" bIns="4569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5A7C0F3-4822-49E5-9360-1AFA2F62C53B}"/>
              </a:ext>
            </a:extLst>
          </p:cNvPr>
          <p:cNvSpPr>
            <a:spLocks noGrp="1"/>
          </p:cNvSpPr>
          <p:nvPr>
            <p:ph type="body" idx="1"/>
          </p:nvPr>
        </p:nvSpPr>
        <p:spPr>
          <a:xfrm>
            <a:off x="838200" y="1825625"/>
            <a:ext cx="10515600" cy="4351338"/>
          </a:xfrm>
          <a:prstGeom prst="rect">
            <a:avLst/>
          </a:prstGeom>
        </p:spPr>
        <p:txBody>
          <a:bodyPr vert="horz" lIns="91398" tIns="45699" rIns="91398" bIns="4569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8678B2-7248-439B-8CDA-9DDFA610E366}"/>
              </a:ext>
            </a:extLst>
          </p:cNvPr>
          <p:cNvSpPr>
            <a:spLocks noGrp="1"/>
          </p:cNvSpPr>
          <p:nvPr>
            <p:ph type="dt" sz="half" idx="2"/>
          </p:nvPr>
        </p:nvSpPr>
        <p:spPr>
          <a:xfrm>
            <a:off x="838200" y="6356367"/>
            <a:ext cx="2743200" cy="365125"/>
          </a:xfrm>
          <a:prstGeom prst="rect">
            <a:avLst/>
          </a:prstGeom>
        </p:spPr>
        <p:txBody>
          <a:bodyPr vert="horz" lIns="91398" tIns="45699" rIns="91398" bIns="45699" rtlCol="0" anchor="ctr"/>
          <a:lstStyle>
            <a:lvl1pPr algn="l">
              <a:defRPr sz="1200">
                <a:solidFill>
                  <a:schemeClr val="tx1">
                    <a:tint val="75000"/>
                  </a:schemeClr>
                </a:solidFill>
              </a:defRPr>
            </a:lvl1pPr>
          </a:lstStyle>
          <a:p>
            <a:fld id="{E45A12B2-F13C-4DB8-AFD1-A2787661F045}" type="datetimeFigureOut">
              <a:rPr lang="en-US" smtClean="0"/>
              <a:pPr/>
              <a:t>10/21/2018</a:t>
            </a:fld>
            <a:endParaRPr lang="en-US"/>
          </a:p>
        </p:txBody>
      </p:sp>
      <p:sp>
        <p:nvSpPr>
          <p:cNvPr id="5" name="Footer Placeholder 4">
            <a:extLst>
              <a:ext uri="{FF2B5EF4-FFF2-40B4-BE49-F238E27FC236}">
                <a16:creationId xmlns:a16="http://schemas.microsoft.com/office/drawing/2014/main" xmlns="" id="{DE756320-493D-4DF2-9FEC-A56A6F5E9266}"/>
              </a:ext>
            </a:extLst>
          </p:cNvPr>
          <p:cNvSpPr>
            <a:spLocks noGrp="1"/>
          </p:cNvSpPr>
          <p:nvPr>
            <p:ph type="ftr" sz="quarter" idx="3"/>
          </p:nvPr>
        </p:nvSpPr>
        <p:spPr>
          <a:xfrm>
            <a:off x="4038600" y="6356367"/>
            <a:ext cx="4114800" cy="365125"/>
          </a:xfrm>
          <a:prstGeom prst="rect">
            <a:avLst/>
          </a:prstGeom>
        </p:spPr>
        <p:txBody>
          <a:bodyPr vert="horz" lIns="91398" tIns="45699" rIns="91398" bIns="45699"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660D96F-F599-46DF-B8F4-D6D7C5A753FB}"/>
              </a:ext>
            </a:extLst>
          </p:cNvPr>
          <p:cNvSpPr>
            <a:spLocks noGrp="1"/>
          </p:cNvSpPr>
          <p:nvPr>
            <p:ph type="sldNum" sz="quarter" idx="4"/>
          </p:nvPr>
        </p:nvSpPr>
        <p:spPr>
          <a:xfrm>
            <a:off x="8610600" y="6356367"/>
            <a:ext cx="2743200" cy="365125"/>
          </a:xfrm>
          <a:prstGeom prst="rect">
            <a:avLst/>
          </a:prstGeom>
        </p:spPr>
        <p:txBody>
          <a:bodyPr vert="horz" lIns="91398" tIns="45699" rIns="91398" bIns="45699" rtlCol="0" anchor="ctr"/>
          <a:lstStyle>
            <a:lvl1pPr algn="r">
              <a:defRPr sz="1200">
                <a:solidFill>
                  <a:schemeClr val="tx1">
                    <a:tint val="75000"/>
                  </a:schemeClr>
                </a:solidFill>
              </a:defRPr>
            </a:lvl1pPr>
          </a:lstStyle>
          <a:p>
            <a:fld id="{B5CCCEBD-5AD6-4BB4-B1F8-ADC95750FCDC}" type="slidenum">
              <a:rPr lang="en-US" smtClean="0"/>
              <a:pPr/>
              <a:t>‹#›</a:t>
            </a:fld>
            <a:endParaRPr lang="en-US"/>
          </a:p>
        </p:txBody>
      </p:sp>
    </p:spTree>
    <p:extLst>
      <p:ext uri="{BB962C8B-B14F-4D97-AF65-F5344CB8AC3E}">
        <p14:creationId xmlns:p14="http://schemas.microsoft.com/office/powerpoint/2010/main" xmlns="" val="11667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98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97" indent="-228497" algn="l" defTabSz="91398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92" indent="-228497" algn="l" defTabSz="91398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89" indent="-228497" algn="l" defTabSz="91398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84" indent="-228497"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479" indent="-228497"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473" indent="-228497"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470" indent="-228497"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465" indent="-228497"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462" indent="-228497"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89" rtl="0" eaLnBrk="1" latinLnBrk="0" hangingPunct="1">
        <a:defRPr sz="1800" kern="1200">
          <a:solidFill>
            <a:schemeClr val="tx1"/>
          </a:solidFill>
          <a:latin typeface="+mn-lt"/>
          <a:ea typeface="+mn-ea"/>
          <a:cs typeface="+mn-cs"/>
        </a:defRPr>
      </a:lvl1pPr>
      <a:lvl2pPr marL="456996" algn="l" defTabSz="913989" rtl="0" eaLnBrk="1" latinLnBrk="0" hangingPunct="1">
        <a:defRPr sz="1800" kern="1200">
          <a:solidFill>
            <a:schemeClr val="tx1"/>
          </a:solidFill>
          <a:latin typeface="+mn-lt"/>
          <a:ea typeface="+mn-ea"/>
          <a:cs typeface="+mn-cs"/>
        </a:defRPr>
      </a:lvl2pPr>
      <a:lvl3pPr marL="913989" algn="l" defTabSz="913989" rtl="0" eaLnBrk="1" latinLnBrk="0" hangingPunct="1">
        <a:defRPr sz="1800" kern="1200">
          <a:solidFill>
            <a:schemeClr val="tx1"/>
          </a:solidFill>
          <a:latin typeface="+mn-lt"/>
          <a:ea typeface="+mn-ea"/>
          <a:cs typeface="+mn-cs"/>
        </a:defRPr>
      </a:lvl3pPr>
      <a:lvl4pPr marL="1370984" algn="l" defTabSz="913989" rtl="0" eaLnBrk="1" latinLnBrk="0" hangingPunct="1">
        <a:defRPr sz="1800" kern="1200">
          <a:solidFill>
            <a:schemeClr val="tx1"/>
          </a:solidFill>
          <a:latin typeface="+mn-lt"/>
          <a:ea typeface="+mn-ea"/>
          <a:cs typeface="+mn-cs"/>
        </a:defRPr>
      </a:lvl4pPr>
      <a:lvl5pPr marL="1827981" algn="l" defTabSz="913989" rtl="0" eaLnBrk="1" latinLnBrk="0" hangingPunct="1">
        <a:defRPr sz="1800" kern="1200">
          <a:solidFill>
            <a:schemeClr val="tx1"/>
          </a:solidFill>
          <a:latin typeface="+mn-lt"/>
          <a:ea typeface="+mn-ea"/>
          <a:cs typeface="+mn-cs"/>
        </a:defRPr>
      </a:lvl5pPr>
      <a:lvl6pPr marL="2284978" algn="l" defTabSz="913989" rtl="0" eaLnBrk="1" latinLnBrk="0" hangingPunct="1">
        <a:defRPr sz="1800" kern="1200">
          <a:solidFill>
            <a:schemeClr val="tx1"/>
          </a:solidFill>
          <a:latin typeface="+mn-lt"/>
          <a:ea typeface="+mn-ea"/>
          <a:cs typeface="+mn-cs"/>
        </a:defRPr>
      </a:lvl6pPr>
      <a:lvl7pPr marL="2741970" algn="l" defTabSz="913989" rtl="0" eaLnBrk="1" latinLnBrk="0" hangingPunct="1">
        <a:defRPr sz="1800" kern="1200">
          <a:solidFill>
            <a:schemeClr val="tx1"/>
          </a:solidFill>
          <a:latin typeface="+mn-lt"/>
          <a:ea typeface="+mn-ea"/>
          <a:cs typeface="+mn-cs"/>
        </a:defRPr>
      </a:lvl7pPr>
      <a:lvl8pPr marL="3198965" algn="l" defTabSz="913989" rtl="0" eaLnBrk="1" latinLnBrk="0" hangingPunct="1">
        <a:defRPr sz="1800" kern="1200">
          <a:solidFill>
            <a:schemeClr val="tx1"/>
          </a:solidFill>
          <a:latin typeface="+mn-lt"/>
          <a:ea typeface="+mn-ea"/>
          <a:cs typeface="+mn-cs"/>
        </a:defRPr>
      </a:lvl8pPr>
      <a:lvl9pPr marL="3655962" algn="l" defTabSz="9139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E38D512-9492-4BB8-85D9-A6240EE839DB}"/>
              </a:ext>
            </a:extLst>
          </p:cNvPr>
          <p:cNvSpPr txBox="1"/>
          <p:nvPr/>
        </p:nvSpPr>
        <p:spPr>
          <a:xfrm>
            <a:off x="395090" y="3268756"/>
            <a:ext cx="3623792" cy="584733"/>
          </a:xfrm>
          <a:prstGeom prst="rect">
            <a:avLst/>
          </a:prstGeom>
          <a:noFill/>
        </p:spPr>
        <p:txBody>
          <a:bodyPr wrap="non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“Lord, if it </a:t>
            </a:r>
            <a:r>
              <a:rPr lang="en-US" sz="3200" b="1" i="1" dirty="0">
                <a:solidFill>
                  <a:schemeClr val="bg1"/>
                </a:solidFill>
                <a:latin typeface="Times New Roman" panose="02020603050405020304" pitchFamily="18" charset="0"/>
                <a:cs typeface="Times New Roman" panose="02020603050405020304" pitchFamily="18" charset="0"/>
              </a:rPr>
              <a:t>is</a:t>
            </a:r>
            <a:r>
              <a:rPr lang="en-US" sz="3200" i="1" dirty="0">
                <a:solidFill>
                  <a:schemeClr val="bg1"/>
                </a:solidFill>
                <a:latin typeface="Times New Roman" panose="02020603050405020304" pitchFamily="18" charset="0"/>
                <a:cs typeface="Times New Roman" panose="02020603050405020304" pitchFamily="18" charset="0"/>
              </a:rPr>
              <a:t> you…”</a:t>
            </a:r>
          </a:p>
        </p:txBody>
      </p: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95219" y="2054596"/>
            <a:ext cx="0" cy="33088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26" y="1083352"/>
            <a:ext cx="7423935" cy="1754284"/>
          </a:xfrm>
          <a:prstGeom prst="rect">
            <a:avLst/>
          </a:prstGeom>
          <a:noFill/>
        </p:spPr>
        <p:txBody>
          <a:bodyPr wrap="none" lIns="91398" tIns="45699" rIns="91398" bIns="45699" rtlCol="0">
            <a:spAutoFit/>
          </a:bodyPr>
          <a:lstStyle/>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Jesus had “made the disciples get into the boat.” (v. 22)</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Now they were in trouble</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Where was Jesus?</a:t>
            </a:r>
          </a:p>
        </p:txBody>
      </p:sp>
      <p:sp>
        <p:nvSpPr>
          <p:cNvPr id="13" name="TextBox 12">
            <a:extLst>
              <a:ext uri="{FF2B5EF4-FFF2-40B4-BE49-F238E27FC236}">
                <a16:creationId xmlns:a16="http://schemas.microsoft.com/office/drawing/2014/main" xmlns="" id="{A57CBFDF-56DF-40EA-8095-4D6A04037C0B}"/>
              </a:ext>
            </a:extLst>
          </p:cNvPr>
          <p:cNvSpPr txBox="1"/>
          <p:nvPr/>
        </p:nvSpPr>
        <p:spPr>
          <a:xfrm>
            <a:off x="4383522" y="3377526"/>
            <a:ext cx="6943804" cy="2862280"/>
          </a:xfrm>
          <a:prstGeom prst="rect">
            <a:avLst/>
          </a:prstGeom>
          <a:noFill/>
        </p:spPr>
        <p:txBody>
          <a:bodyPr wrap="none" lIns="91398" tIns="45699" rIns="91398" bIns="45699" rtlCol="0">
            <a:spAutoFit/>
          </a:bodyPr>
          <a:lstStyle/>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Jesus had been watching over them (Mark 6:47-48)</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Jesus came to them when they needed Him </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They didn’t recognize Him.</a:t>
            </a:r>
          </a:p>
          <a:p>
            <a:pPr marL="742620" lvl="1"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He was somewhere else</a:t>
            </a:r>
          </a:p>
          <a:p>
            <a:pPr marL="742620" lvl="1"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He had never walked on water before</a:t>
            </a:r>
          </a:p>
        </p:txBody>
      </p:sp>
    </p:spTree>
    <p:extLst>
      <p:ext uri="{BB962C8B-B14F-4D97-AF65-F5344CB8AC3E}">
        <p14:creationId xmlns:p14="http://schemas.microsoft.com/office/powerpoint/2010/main" xmlns="" val="26102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E38D512-9492-4BB8-85D9-A6240EE839DB}"/>
              </a:ext>
            </a:extLst>
          </p:cNvPr>
          <p:cNvSpPr txBox="1"/>
          <p:nvPr/>
        </p:nvSpPr>
        <p:spPr>
          <a:xfrm>
            <a:off x="385946" y="2875566"/>
            <a:ext cx="3623792" cy="584733"/>
          </a:xfrm>
          <a:prstGeom prst="rect">
            <a:avLst/>
          </a:prstGeom>
          <a:noFill/>
        </p:spPr>
        <p:txBody>
          <a:bodyPr wrap="non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“Lord, if it </a:t>
            </a:r>
            <a:r>
              <a:rPr lang="en-US" sz="3200" b="1" i="1" dirty="0">
                <a:solidFill>
                  <a:schemeClr val="bg1"/>
                </a:solidFill>
                <a:latin typeface="Times New Roman" panose="02020603050405020304" pitchFamily="18" charset="0"/>
                <a:cs typeface="Times New Roman" panose="02020603050405020304" pitchFamily="18" charset="0"/>
              </a:rPr>
              <a:t>is</a:t>
            </a:r>
            <a:r>
              <a:rPr lang="en-US" sz="3200" i="1" dirty="0">
                <a:solidFill>
                  <a:schemeClr val="bg1"/>
                </a:solidFill>
                <a:latin typeface="Times New Roman" panose="02020603050405020304" pitchFamily="18" charset="0"/>
                <a:cs typeface="Times New Roman" panose="02020603050405020304" pitchFamily="18" charset="0"/>
              </a:rPr>
              <a:t> you…”</a:t>
            </a:r>
          </a:p>
        </p:txBody>
      </p: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86075" y="1661404"/>
            <a:ext cx="0" cy="33088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30" y="1409103"/>
            <a:ext cx="5396905" cy="1754284"/>
          </a:xfrm>
          <a:prstGeom prst="rect">
            <a:avLst/>
          </a:prstGeom>
          <a:noFill/>
        </p:spPr>
        <p:txBody>
          <a:bodyPr wrap="none" lIns="91398" tIns="45699" rIns="91398" bIns="45699" rtlCol="0">
            <a:spAutoFit/>
          </a:bodyPr>
          <a:lstStyle/>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“I’m doing what God asked me to do.”</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“Now I am struggling.”</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“Where is God?”</a:t>
            </a:r>
          </a:p>
        </p:txBody>
      </p:sp>
      <p:sp>
        <p:nvSpPr>
          <p:cNvPr id="13" name="TextBox 12">
            <a:extLst>
              <a:ext uri="{FF2B5EF4-FFF2-40B4-BE49-F238E27FC236}">
                <a16:creationId xmlns:a16="http://schemas.microsoft.com/office/drawing/2014/main" xmlns="" id="{A57CBFDF-56DF-40EA-8095-4D6A04037C0B}"/>
              </a:ext>
            </a:extLst>
          </p:cNvPr>
          <p:cNvSpPr txBox="1"/>
          <p:nvPr/>
        </p:nvSpPr>
        <p:spPr>
          <a:xfrm>
            <a:off x="4383525" y="3446319"/>
            <a:ext cx="6278557" cy="1754284"/>
          </a:xfrm>
          <a:prstGeom prst="rect">
            <a:avLst/>
          </a:prstGeom>
          <a:noFill/>
        </p:spPr>
        <p:txBody>
          <a:bodyPr wrap="none" lIns="91398" tIns="45699" rIns="91398" bIns="45699" rtlCol="0">
            <a:spAutoFit/>
          </a:bodyPr>
          <a:lstStyle/>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Do we recognize God when He is close to us?</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Does it surprise us when we see Him there?</a:t>
            </a:r>
          </a:p>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Why?</a:t>
            </a:r>
          </a:p>
        </p:txBody>
      </p:sp>
      <p:sp>
        <p:nvSpPr>
          <p:cNvPr id="2" name="TextBox 1">
            <a:extLst>
              <a:ext uri="{FF2B5EF4-FFF2-40B4-BE49-F238E27FC236}">
                <a16:creationId xmlns:a16="http://schemas.microsoft.com/office/drawing/2014/main" xmlns="" id="{F2E04897-C2F1-4CDE-8044-94FF7D5D212F}"/>
              </a:ext>
            </a:extLst>
          </p:cNvPr>
          <p:cNvSpPr txBox="1"/>
          <p:nvPr/>
        </p:nvSpPr>
        <p:spPr>
          <a:xfrm>
            <a:off x="292609" y="5442458"/>
            <a:ext cx="11256264" cy="1226835"/>
          </a:xfrm>
          <a:prstGeom prst="rect">
            <a:avLst/>
          </a:prstGeom>
          <a:noFill/>
        </p:spPr>
        <p:txBody>
          <a:bodyPr wrap="square" lIns="91398" tIns="45699" rIns="91398" bIns="45699"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“But he must ask in faith without any doubting, for the one who doubts is like the surf of the sea, driven and tossed by the wind.  For that man ought not to expect that he will receive anything from the Lord.” – James 1:7-8</a:t>
            </a:r>
          </a:p>
        </p:txBody>
      </p:sp>
    </p:spTree>
    <p:extLst>
      <p:ext uri="{BB962C8B-B14F-4D97-AF65-F5344CB8AC3E}">
        <p14:creationId xmlns:p14="http://schemas.microsoft.com/office/powerpoint/2010/main" xmlns="" val="40398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E38D512-9492-4BB8-85D9-A6240EE839DB}"/>
              </a:ext>
            </a:extLst>
          </p:cNvPr>
          <p:cNvSpPr txBox="1"/>
          <p:nvPr/>
        </p:nvSpPr>
        <p:spPr>
          <a:xfrm>
            <a:off x="395093" y="2793256"/>
            <a:ext cx="3564273" cy="1100944"/>
          </a:xfrm>
          <a:prstGeom prst="rect">
            <a:avLst/>
          </a:prstGeom>
          <a:noFill/>
        </p:spPr>
        <p:txBody>
          <a:bodyPr wrap="squar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“Command me to come.”</a:t>
            </a:r>
          </a:p>
        </p:txBody>
      </p: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95219" y="1579108"/>
            <a:ext cx="0" cy="33088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24" y="1085797"/>
            <a:ext cx="7071082" cy="2308282"/>
          </a:xfrm>
          <a:prstGeom prst="rect">
            <a:avLst/>
          </a:prstGeom>
          <a:noFill/>
        </p:spPr>
        <p:txBody>
          <a:bodyPr wrap="none" lIns="91398" tIns="45699" rIns="91398" bIns="45699" rtlCol="0">
            <a:spAutoFit/>
          </a:bodyPr>
          <a:lstStyle/>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Was Peter challenging Jesus?  Looking for a sign?</a:t>
            </a:r>
          </a:p>
          <a:p>
            <a:pPr marL="742620" lvl="1"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Peter wanted to be where Jesus was (John 21:1-8)</a:t>
            </a:r>
          </a:p>
          <a:p>
            <a:pPr marL="742620" lvl="1"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Peter wouldn’t do this for anyone else</a:t>
            </a:r>
          </a:p>
          <a:p>
            <a:pPr marL="742620" lvl="1"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Peter know he couldn’t do it without Jesus</a:t>
            </a:r>
          </a:p>
        </p:txBody>
      </p:sp>
      <p:sp>
        <p:nvSpPr>
          <p:cNvPr id="13" name="TextBox 12">
            <a:extLst>
              <a:ext uri="{FF2B5EF4-FFF2-40B4-BE49-F238E27FC236}">
                <a16:creationId xmlns:a16="http://schemas.microsoft.com/office/drawing/2014/main" xmlns="" id="{A57CBFDF-56DF-40EA-8095-4D6A04037C0B}"/>
              </a:ext>
            </a:extLst>
          </p:cNvPr>
          <p:cNvSpPr txBox="1"/>
          <p:nvPr/>
        </p:nvSpPr>
        <p:spPr>
          <a:xfrm>
            <a:off x="4383519" y="3854690"/>
            <a:ext cx="7866492" cy="1754284"/>
          </a:xfrm>
          <a:prstGeom prst="rect">
            <a:avLst/>
          </a:prstGeom>
          <a:noFill/>
        </p:spPr>
        <p:txBody>
          <a:bodyPr wrap="none" lIns="91398" tIns="45699" rIns="91398" bIns="45699" rtlCol="0">
            <a:spAutoFit/>
          </a:bodyPr>
          <a:lstStyle/>
          <a:p>
            <a:pPr marL="285622"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To be with Jesus, Peter thought he needed to leave the boat</a:t>
            </a:r>
          </a:p>
          <a:p>
            <a:pPr marL="742620" lvl="1"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His need to be with Jesus was worth the risk</a:t>
            </a:r>
          </a:p>
          <a:p>
            <a:pPr marL="742620" lvl="1" indent="-285622">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Safety is in the boat</a:t>
            </a:r>
          </a:p>
        </p:txBody>
      </p:sp>
    </p:spTree>
    <p:extLst>
      <p:ext uri="{BB962C8B-B14F-4D97-AF65-F5344CB8AC3E}">
        <p14:creationId xmlns:p14="http://schemas.microsoft.com/office/powerpoint/2010/main" xmlns="" val="255569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E38D512-9492-4BB8-85D9-A6240EE839DB}"/>
              </a:ext>
            </a:extLst>
          </p:cNvPr>
          <p:cNvSpPr txBox="1"/>
          <p:nvPr/>
        </p:nvSpPr>
        <p:spPr>
          <a:xfrm>
            <a:off x="395093" y="2793256"/>
            <a:ext cx="3564273" cy="1100944"/>
          </a:xfrm>
          <a:prstGeom prst="rect">
            <a:avLst/>
          </a:prstGeom>
          <a:noFill/>
        </p:spPr>
        <p:txBody>
          <a:bodyPr wrap="square" lIns="91398" tIns="45699" rIns="91398" bIns="45699" rtlCol="0">
            <a:spAutoFit/>
          </a:bodyPr>
          <a:lstStyle/>
          <a:p>
            <a:r>
              <a:rPr lang="en-US" sz="3200" i="1" dirty="0">
                <a:solidFill>
                  <a:schemeClr val="bg1"/>
                </a:solidFill>
                <a:latin typeface="Times New Roman" panose="02020603050405020304" pitchFamily="18" charset="0"/>
                <a:cs typeface="Times New Roman" panose="02020603050405020304" pitchFamily="18" charset="0"/>
              </a:rPr>
              <a:t>“Command me to come.”</a:t>
            </a:r>
          </a:p>
        </p:txBody>
      </p: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95219" y="1579108"/>
            <a:ext cx="0" cy="33088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25" y="1085812"/>
            <a:ext cx="7512827" cy="2400615"/>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What does getting out of the boat mean for us?</a:t>
            </a:r>
          </a:p>
          <a:p>
            <a:pPr marL="742620" lvl="1"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Talking to friends/family about Jesus?</a:t>
            </a:r>
          </a:p>
          <a:p>
            <a:pPr marL="742620" lvl="1"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Leaving a job that prevents you from being a Christian?</a:t>
            </a:r>
          </a:p>
          <a:p>
            <a:pPr marL="742620" lvl="1"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Being baptized?</a:t>
            </a:r>
          </a:p>
        </p:txBody>
      </p:sp>
      <p:sp>
        <p:nvSpPr>
          <p:cNvPr id="13" name="TextBox 12">
            <a:extLst>
              <a:ext uri="{FF2B5EF4-FFF2-40B4-BE49-F238E27FC236}">
                <a16:creationId xmlns:a16="http://schemas.microsoft.com/office/drawing/2014/main" xmlns="" id="{A57CBFDF-56DF-40EA-8095-4D6A04037C0B}"/>
              </a:ext>
            </a:extLst>
          </p:cNvPr>
          <p:cNvSpPr txBox="1"/>
          <p:nvPr/>
        </p:nvSpPr>
        <p:spPr>
          <a:xfrm>
            <a:off x="4383530" y="3854704"/>
            <a:ext cx="4275445" cy="2554503"/>
          </a:xfrm>
          <a:prstGeom prst="rect">
            <a:avLst/>
          </a:prstGeom>
          <a:noFill/>
        </p:spPr>
        <p:txBody>
          <a:bodyPr wrap="none" lIns="91398" tIns="45699" rIns="91398" bIns="45699" rtlCol="0">
            <a:spAutoFit/>
          </a:bodyPr>
          <a:lstStyle/>
          <a:p>
            <a:pPr marL="285622"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There is safety in the boat</a:t>
            </a:r>
          </a:p>
          <a:p>
            <a:pPr marL="742620" lvl="1"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 our relationships</a:t>
            </a:r>
          </a:p>
          <a:p>
            <a:pPr marL="742620" lvl="1"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 our material possessions</a:t>
            </a:r>
          </a:p>
          <a:p>
            <a:pPr marL="742620" lvl="1"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 our successes</a:t>
            </a:r>
          </a:p>
          <a:p>
            <a:pPr marL="742620" lvl="1" indent="-285622">
              <a:spcBef>
                <a:spcPts val="600"/>
              </a:spcBef>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 our behaviors/habits</a:t>
            </a:r>
          </a:p>
        </p:txBody>
      </p:sp>
    </p:spTree>
    <p:extLst>
      <p:ext uri="{BB962C8B-B14F-4D97-AF65-F5344CB8AC3E}">
        <p14:creationId xmlns:p14="http://schemas.microsoft.com/office/powerpoint/2010/main" xmlns="" val="33394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E38D512-9492-4BB8-85D9-A6240EE839DB}"/>
              </a:ext>
            </a:extLst>
          </p:cNvPr>
          <p:cNvSpPr txBox="1"/>
          <p:nvPr/>
        </p:nvSpPr>
        <p:spPr>
          <a:xfrm>
            <a:off x="596261" y="2363493"/>
            <a:ext cx="3564273" cy="597292"/>
          </a:xfrm>
          <a:prstGeom prst="rect">
            <a:avLst/>
          </a:prstGeom>
          <a:noFill/>
        </p:spPr>
        <p:txBody>
          <a:bodyPr wrap="squar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“Lord, save me!”</a:t>
            </a:r>
          </a:p>
        </p:txBody>
      </p: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76931" y="1138852"/>
            <a:ext cx="0" cy="37989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25" y="875497"/>
            <a:ext cx="7512827" cy="2285199"/>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Jesus didn’t remove the difficulty for Peter</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The winds and waves did not calm until Peter gets back into the boat (v.32)</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The lesson: Jesus was going to be there for Peter in spite of the conditions.</a:t>
            </a:r>
          </a:p>
        </p:txBody>
      </p:sp>
      <p:sp>
        <p:nvSpPr>
          <p:cNvPr id="13" name="TextBox 12">
            <a:extLst>
              <a:ext uri="{FF2B5EF4-FFF2-40B4-BE49-F238E27FC236}">
                <a16:creationId xmlns:a16="http://schemas.microsoft.com/office/drawing/2014/main" xmlns="" id="{A57CBFDF-56DF-40EA-8095-4D6A04037C0B}"/>
              </a:ext>
            </a:extLst>
          </p:cNvPr>
          <p:cNvSpPr txBox="1"/>
          <p:nvPr/>
        </p:nvSpPr>
        <p:spPr>
          <a:xfrm>
            <a:off x="4383525" y="3338665"/>
            <a:ext cx="7640843" cy="1915867"/>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What do we expect of God when we struggle?</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Is God’s job to make our lives easier?</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God helps us to be successful in our struggles to be like our Savior and live according to His will!</a:t>
            </a:r>
          </a:p>
        </p:txBody>
      </p:sp>
      <p:sp>
        <p:nvSpPr>
          <p:cNvPr id="9" name="TextBox 8">
            <a:extLst>
              <a:ext uri="{FF2B5EF4-FFF2-40B4-BE49-F238E27FC236}">
                <a16:creationId xmlns:a16="http://schemas.microsoft.com/office/drawing/2014/main" xmlns="" id="{A18A2097-8746-44DF-8098-15EB64CD4FD2}"/>
              </a:ext>
            </a:extLst>
          </p:cNvPr>
          <p:cNvSpPr txBox="1"/>
          <p:nvPr/>
        </p:nvSpPr>
        <p:spPr>
          <a:xfrm>
            <a:off x="292609" y="5442458"/>
            <a:ext cx="11256264" cy="1200286"/>
          </a:xfrm>
          <a:prstGeom prst="rect">
            <a:avLst/>
          </a:prstGeom>
          <a:noFill/>
        </p:spPr>
        <p:txBody>
          <a:bodyPr wrap="square" lIns="91398" tIns="45699" rIns="91398" bIns="45699"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“No temptation has overtaken you but such as is common to man; and God is faithful, who will not allow you to be tempted beyond what you are able, but with the temptation will provide </a:t>
            </a:r>
            <a:r>
              <a:rPr lang="en-US" sz="2400" i="1" u="sng" dirty="0">
                <a:solidFill>
                  <a:schemeClr val="bg1"/>
                </a:solidFill>
                <a:latin typeface="Times New Roman" panose="02020603050405020304" pitchFamily="18" charset="0"/>
                <a:cs typeface="Times New Roman" panose="02020603050405020304" pitchFamily="18" charset="0"/>
              </a:rPr>
              <a:t>the way</a:t>
            </a:r>
            <a:r>
              <a:rPr lang="en-US" sz="2400" i="1" dirty="0">
                <a:solidFill>
                  <a:schemeClr val="bg1"/>
                </a:solidFill>
                <a:latin typeface="Times New Roman" panose="02020603050405020304" pitchFamily="18" charset="0"/>
                <a:cs typeface="Times New Roman" panose="02020603050405020304" pitchFamily="18" charset="0"/>
              </a:rPr>
              <a:t> of escape also, so that you will be able to endure it.” – I Cor. 10:13</a:t>
            </a:r>
          </a:p>
        </p:txBody>
      </p:sp>
    </p:spTree>
    <p:extLst>
      <p:ext uri="{BB962C8B-B14F-4D97-AF65-F5344CB8AC3E}">
        <p14:creationId xmlns:p14="http://schemas.microsoft.com/office/powerpoint/2010/main" xmlns="" val="26189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76931" y="1138852"/>
            <a:ext cx="0" cy="37989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25" y="875499"/>
            <a:ext cx="7512827" cy="2031283"/>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Peter lost focus on what his job was</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His only job was to walk toward Jesus</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He could not control the external circumstances</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He could only control his own actions</a:t>
            </a:r>
          </a:p>
        </p:txBody>
      </p:sp>
      <p:sp>
        <p:nvSpPr>
          <p:cNvPr id="13" name="TextBox 12">
            <a:extLst>
              <a:ext uri="{FF2B5EF4-FFF2-40B4-BE49-F238E27FC236}">
                <a16:creationId xmlns:a16="http://schemas.microsoft.com/office/drawing/2014/main" xmlns="" id="{A57CBFDF-56DF-40EA-8095-4D6A04037C0B}"/>
              </a:ext>
            </a:extLst>
          </p:cNvPr>
          <p:cNvSpPr txBox="1"/>
          <p:nvPr/>
        </p:nvSpPr>
        <p:spPr>
          <a:xfrm>
            <a:off x="4383525" y="3338666"/>
            <a:ext cx="7640843" cy="2031283"/>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Peter lost faith in both God and himself</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In God’s ability to control the circumstances</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In his own ability to walk</a:t>
            </a:r>
          </a:p>
          <a:p>
            <a:pPr marL="742620" lvl="1"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Peter’s own abilities and strength failed without faith</a:t>
            </a:r>
          </a:p>
        </p:txBody>
      </p:sp>
      <p:sp>
        <p:nvSpPr>
          <p:cNvPr id="9" name="TextBox 8">
            <a:extLst>
              <a:ext uri="{FF2B5EF4-FFF2-40B4-BE49-F238E27FC236}">
                <a16:creationId xmlns:a16="http://schemas.microsoft.com/office/drawing/2014/main" xmlns="" id="{A18A2097-8746-44DF-8098-15EB64CD4FD2}"/>
              </a:ext>
            </a:extLst>
          </p:cNvPr>
          <p:cNvSpPr txBox="1"/>
          <p:nvPr/>
        </p:nvSpPr>
        <p:spPr>
          <a:xfrm>
            <a:off x="402337" y="5822459"/>
            <a:ext cx="11256264" cy="471383"/>
          </a:xfrm>
          <a:prstGeom prst="rect">
            <a:avLst/>
          </a:prstGeom>
          <a:noFill/>
        </p:spPr>
        <p:txBody>
          <a:bodyPr wrap="square" lIns="91398" tIns="45699" rIns="91398" bIns="45699"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“I can do ALL things through Christ who strengthens me.” – Philippians 4:13</a:t>
            </a:r>
          </a:p>
        </p:txBody>
      </p:sp>
      <p:sp>
        <p:nvSpPr>
          <p:cNvPr id="11" name="TextBox 10">
            <a:extLst>
              <a:ext uri="{FF2B5EF4-FFF2-40B4-BE49-F238E27FC236}">
                <a16:creationId xmlns:a16="http://schemas.microsoft.com/office/drawing/2014/main" xmlns="" id="{5B85D4D8-971A-45D5-9118-252618B5808C}"/>
              </a:ext>
            </a:extLst>
          </p:cNvPr>
          <p:cNvSpPr txBox="1"/>
          <p:nvPr/>
        </p:nvSpPr>
        <p:spPr>
          <a:xfrm>
            <a:off x="587116" y="2614424"/>
            <a:ext cx="3564273" cy="597292"/>
          </a:xfrm>
          <a:prstGeom prst="rect">
            <a:avLst/>
          </a:prstGeom>
          <a:noFill/>
        </p:spPr>
        <p:txBody>
          <a:bodyPr wrap="squar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“Lord, save me!”</a:t>
            </a:r>
          </a:p>
        </p:txBody>
      </p:sp>
    </p:spTree>
    <p:extLst>
      <p:ext uri="{BB962C8B-B14F-4D97-AF65-F5344CB8AC3E}">
        <p14:creationId xmlns:p14="http://schemas.microsoft.com/office/powerpoint/2010/main" xmlns="" val="20390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76931" y="1138852"/>
            <a:ext cx="0" cy="37989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25" y="1247361"/>
            <a:ext cx="7512827" cy="1546535"/>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Peter did not turn back to the boat and his friends</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There was safety in the boat</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His friends could have saved him</a:t>
            </a:r>
          </a:p>
        </p:txBody>
      </p:sp>
      <p:sp>
        <p:nvSpPr>
          <p:cNvPr id="13" name="TextBox 12">
            <a:extLst>
              <a:ext uri="{FF2B5EF4-FFF2-40B4-BE49-F238E27FC236}">
                <a16:creationId xmlns:a16="http://schemas.microsoft.com/office/drawing/2014/main" xmlns="" id="{A57CBFDF-56DF-40EA-8095-4D6A04037C0B}"/>
              </a:ext>
            </a:extLst>
          </p:cNvPr>
          <p:cNvSpPr txBox="1"/>
          <p:nvPr/>
        </p:nvSpPr>
        <p:spPr>
          <a:xfrm>
            <a:off x="4383525" y="3094277"/>
            <a:ext cx="7640843" cy="1546535"/>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Peter looked to Jesus for help and salvation</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Ultimate safety in Jesus</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Salvation is assured.</a:t>
            </a:r>
          </a:p>
        </p:txBody>
      </p:sp>
      <p:sp>
        <p:nvSpPr>
          <p:cNvPr id="9" name="TextBox 8">
            <a:extLst>
              <a:ext uri="{FF2B5EF4-FFF2-40B4-BE49-F238E27FC236}">
                <a16:creationId xmlns:a16="http://schemas.microsoft.com/office/drawing/2014/main" xmlns="" id="{A18A2097-8746-44DF-8098-15EB64CD4FD2}"/>
              </a:ext>
            </a:extLst>
          </p:cNvPr>
          <p:cNvSpPr txBox="1"/>
          <p:nvPr/>
        </p:nvSpPr>
        <p:spPr>
          <a:xfrm>
            <a:off x="402337" y="5822459"/>
            <a:ext cx="11256264" cy="849127"/>
          </a:xfrm>
          <a:prstGeom prst="rect">
            <a:avLst/>
          </a:prstGeom>
          <a:noFill/>
        </p:spPr>
        <p:txBody>
          <a:bodyPr wrap="square" lIns="91398" tIns="45699" rIns="91398" bIns="45699"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“And having been made perfect, He became to all those who obey Him the source of eternal salvation.” – Hebrews 5:9</a:t>
            </a:r>
          </a:p>
        </p:txBody>
      </p:sp>
      <p:sp>
        <p:nvSpPr>
          <p:cNvPr id="11" name="TextBox 10">
            <a:extLst>
              <a:ext uri="{FF2B5EF4-FFF2-40B4-BE49-F238E27FC236}">
                <a16:creationId xmlns:a16="http://schemas.microsoft.com/office/drawing/2014/main" xmlns="" id="{7DE224FB-711E-4684-AB98-3773653B7B95}"/>
              </a:ext>
            </a:extLst>
          </p:cNvPr>
          <p:cNvSpPr txBox="1"/>
          <p:nvPr/>
        </p:nvSpPr>
        <p:spPr>
          <a:xfrm>
            <a:off x="596261" y="2363493"/>
            <a:ext cx="3564273" cy="597292"/>
          </a:xfrm>
          <a:prstGeom prst="rect">
            <a:avLst/>
          </a:prstGeom>
          <a:noFill/>
        </p:spPr>
        <p:txBody>
          <a:bodyPr wrap="squar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“Lord, save me!”</a:t>
            </a:r>
          </a:p>
        </p:txBody>
      </p:sp>
    </p:spTree>
    <p:extLst>
      <p:ext uri="{BB962C8B-B14F-4D97-AF65-F5344CB8AC3E}">
        <p14:creationId xmlns:p14="http://schemas.microsoft.com/office/powerpoint/2010/main" xmlns="" val="16709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39747A-73C0-44FB-AD61-81EAB88AADC7}"/>
              </a:ext>
            </a:extLst>
          </p:cNvPr>
          <p:cNvSpPr txBox="1"/>
          <p:nvPr/>
        </p:nvSpPr>
        <p:spPr>
          <a:xfrm>
            <a:off x="65992" y="169684"/>
            <a:ext cx="3647776" cy="597292"/>
          </a:xfrm>
          <a:prstGeom prst="rect">
            <a:avLst/>
          </a:prstGeom>
          <a:noFill/>
        </p:spPr>
        <p:txBody>
          <a:bodyPr wrap="non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Get out of your boat!</a:t>
            </a:r>
          </a:p>
        </p:txBody>
      </p:sp>
      <p:cxnSp>
        <p:nvCxnSpPr>
          <p:cNvPr id="6" name="Straight Connector 5">
            <a:extLst>
              <a:ext uri="{FF2B5EF4-FFF2-40B4-BE49-F238E27FC236}">
                <a16:creationId xmlns:a16="http://schemas.microsoft.com/office/drawing/2014/main" xmlns="" id="{EBA166A4-B257-4A14-9EF6-94A925F2B7F1}"/>
              </a:ext>
            </a:extLst>
          </p:cNvPr>
          <p:cNvCxnSpPr>
            <a:cxnSpLocks/>
          </p:cNvCxnSpPr>
          <p:nvPr/>
        </p:nvCxnSpPr>
        <p:spPr>
          <a:xfrm>
            <a:off x="158969" y="664146"/>
            <a:ext cx="10228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3720187-3D12-4A87-9316-71742EA00794}"/>
              </a:ext>
            </a:extLst>
          </p:cNvPr>
          <p:cNvCxnSpPr>
            <a:cxnSpLocks/>
          </p:cNvCxnSpPr>
          <p:nvPr/>
        </p:nvCxnSpPr>
        <p:spPr>
          <a:xfrm>
            <a:off x="4076931" y="1138852"/>
            <a:ext cx="0" cy="37989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99BE22-1A0F-4BF7-8886-35769047C550}"/>
              </a:ext>
            </a:extLst>
          </p:cNvPr>
          <p:cNvSpPr txBox="1"/>
          <p:nvPr/>
        </p:nvSpPr>
        <p:spPr>
          <a:xfrm>
            <a:off x="4383525" y="872451"/>
            <a:ext cx="7512827" cy="471402"/>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Our faith is not always strong</a:t>
            </a:r>
          </a:p>
        </p:txBody>
      </p:sp>
      <p:sp>
        <p:nvSpPr>
          <p:cNvPr id="9" name="TextBox 8">
            <a:extLst>
              <a:ext uri="{FF2B5EF4-FFF2-40B4-BE49-F238E27FC236}">
                <a16:creationId xmlns:a16="http://schemas.microsoft.com/office/drawing/2014/main" xmlns="" id="{A18A2097-8746-44DF-8098-15EB64CD4FD2}"/>
              </a:ext>
            </a:extLst>
          </p:cNvPr>
          <p:cNvSpPr txBox="1"/>
          <p:nvPr/>
        </p:nvSpPr>
        <p:spPr>
          <a:xfrm>
            <a:off x="402337" y="5822459"/>
            <a:ext cx="11256264" cy="849127"/>
          </a:xfrm>
          <a:prstGeom prst="rect">
            <a:avLst/>
          </a:prstGeom>
          <a:noFill/>
        </p:spPr>
        <p:txBody>
          <a:bodyPr wrap="square" lIns="91398" tIns="45699" rIns="91398" bIns="45699"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“For a righteous man falls seven times, and rises again, but the wicked stumble in time of calamity.” – Proverbs 24:16</a:t>
            </a:r>
          </a:p>
        </p:txBody>
      </p:sp>
      <p:sp>
        <p:nvSpPr>
          <p:cNvPr id="11" name="TextBox 10">
            <a:extLst>
              <a:ext uri="{FF2B5EF4-FFF2-40B4-BE49-F238E27FC236}">
                <a16:creationId xmlns:a16="http://schemas.microsoft.com/office/drawing/2014/main" xmlns="" id="{7DE224FB-711E-4684-AB98-3773653B7B95}"/>
              </a:ext>
            </a:extLst>
          </p:cNvPr>
          <p:cNvSpPr txBox="1"/>
          <p:nvPr/>
        </p:nvSpPr>
        <p:spPr>
          <a:xfrm>
            <a:off x="596261" y="2363497"/>
            <a:ext cx="3564273" cy="597310"/>
          </a:xfrm>
          <a:prstGeom prst="rect">
            <a:avLst/>
          </a:prstGeom>
          <a:noFill/>
        </p:spPr>
        <p:txBody>
          <a:bodyPr wrap="square" lIns="91398" tIns="45699" rIns="91398" bIns="45699" rtlCol="0">
            <a:spAutoFit/>
          </a:bodyPr>
          <a:lstStyle/>
          <a:p>
            <a:pPr>
              <a:defRPr/>
            </a:pPr>
            <a:r>
              <a:rPr lang="en-US" sz="3200" i="1" dirty="0">
                <a:solidFill>
                  <a:prstClr val="white"/>
                </a:solidFill>
                <a:latin typeface="Times New Roman" panose="02020603050405020304" pitchFamily="18" charset="0"/>
                <a:cs typeface="Times New Roman" panose="02020603050405020304" pitchFamily="18" charset="0"/>
              </a:rPr>
              <a:t>Take-aways</a:t>
            </a:r>
          </a:p>
        </p:txBody>
      </p:sp>
      <p:sp>
        <p:nvSpPr>
          <p:cNvPr id="14" name="TextBox 13">
            <a:extLst>
              <a:ext uri="{FF2B5EF4-FFF2-40B4-BE49-F238E27FC236}">
                <a16:creationId xmlns:a16="http://schemas.microsoft.com/office/drawing/2014/main" xmlns="" id="{175E315E-B2CA-4A53-AD00-0F21E2E175AD}"/>
              </a:ext>
            </a:extLst>
          </p:cNvPr>
          <p:cNvSpPr txBox="1"/>
          <p:nvPr/>
        </p:nvSpPr>
        <p:spPr>
          <a:xfrm>
            <a:off x="4383525" y="1356085"/>
            <a:ext cx="7512827" cy="1508063"/>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Failure is not in the falling down</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Failure is in staying down when you can get back up</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Failure is not reaching for God when you are down</a:t>
            </a:r>
          </a:p>
        </p:txBody>
      </p:sp>
      <p:sp>
        <p:nvSpPr>
          <p:cNvPr id="15" name="TextBox 14">
            <a:extLst>
              <a:ext uri="{FF2B5EF4-FFF2-40B4-BE49-F238E27FC236}">
                <a16:creationId xmlns:a16="http://schemas.microsoft.com/office/drawing/2014/main" xmlns="" id="{4348C831-1DBE-463D-88EC-2BD4C0BBE1B1}"/>
              </a:ext>
            </a:extLst>
          </p:cNvPr>
          <p:cNvSpPr txBox="1"/>
          <p:nvPr/>
        </p:nvSpPr>
        <p:spPr>
          <a:xfrm>
            <a:off x="4383525" y="2929167"/>
            <a:ext cx="7512827" cy="2654530"/>
          </a:xfrm>
          <a:prstGeom prst="rect">
            <a:avLst/>
          </a:prstGeom>
          <a:noFill/>
        </p:spPr>
        <p:txBody>
          <a:bodyPr wrap="square" lIns="91398" tIns="45699" rIns="91398" bIns="45699" rtlCol="0">
            <a:spAutoFit/>
          </a:bodyPr>
          <a:lstStyle/>
          <a:p>
            <a:pPr marL="285622" indent="-285622">
              <a:spcBef>
                <a:spcPts val="600"/>
              </a:spcBef>
              <a:spcAft>
                <a:spcPts val="600"/>
              </a:spcAft>
              <a:buFont typeface="Arial" panose="020B0604020202020204" pitchFamily="34" charset="0"/>
              <a:buChar char="•"/>
              <a:defRPr/>
            </a:pPr>
            <a:r>
              <a:rPr lang="en-US" sz="2400" dirty="0">
                <a:solidFill>
                  <a:prstClr val="white"/>
                </a:solidFill>
                <a:latin typeface="Times New Roman" panose="02020603050405020304" pitchFamily="18" charset="0"/>
                <a:cs typeface="Times New Roman" panose="02020603050405020304" pitchFamily="18" charset="0"/>
              </a:rPr>
              <a:t>Our failures of faith can result in the faith of others</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Mark 6:51-52 – The disciples “were utterly astonished, for they had not gained any </a:t>
            </a:r>
            <a:r>
              <a:rPr lang="en-US" sz="2400" dirty="0" err="1">
                <a:solidFill>
                  <a:prstClr val="white"/>
                </a:solidFill>
                <a:latin typeface="Times New Roman" panose="02020603050405020304" pitchFamily="18" charset="0"/>
                <a:cs typeface="Times New Roman" panose="02020603050405020304" pitchFamily="18" charset="0"/>
              </a:rPr>
              <a:t>insigh</a:t>
            </a:r>
            <a:r>
              <a:rPr lang="en-US" sz="2400" dirty="0">
                <a:solidFill>
                  <a:prstClr val="white"/>
                </a:solidFill>
                <a:latin typeface="Times New Roman" panose="02020603050405020304" pitchFamily="18" charset="0"/>
                <a:cs typeface="Times New Roman" panose="02020603050405020304" pitchFamily="18" charset="0"/>
              </a:rPr>
              <a:t> from the incident of the loaves, but their heart was hardened.”</a:t>
            </a:r>
          </a:p>
          <a:p>
            <a:pPr marL="742620" lvl="1" indent="-285622">
              <a:spcBef>
                <a:spcPts val="600"/>
              </a:spcBef>
              <a:spcAft>
                <a:spcPts val="600"/>
              </a:spcAft>
              <a:buFont typeface="Arial" panose="020B0604020202020204" pitchFamily="34" charset="0"/>
              <a:buChar char="•"/>
            </a:pPr>
            <a:r>
              <a:rPr lang="en-US" sz="2400" dirty="0">
                <a:solidFill>
                  <a:prstClr val="white"/>
                </a:solidFill>
                <a:latin typeface="Times New Roman" panose="02020603050405020304" pitchFamily="18" charset="0"/>
                <a:cs typeface="Times New Roman" panose="02020603050405020304" pitchFamily="18" charset="0"/>
              </a:rPr>
              <a:t>Matthew 14:33 “You are certainly God’s Son!”</a:t>
            </a:r>
          </a:p>
        </p:txBody>
      </p:sp>
    </p:spTree>
    <p:extLst>
      <p:ext uri="{BB962C8B-B14F-4D97-AF65-F5344CB8AC3E}">
        <p14:creationId xmlns:p14="http://schemas.microsoft.com/office/powerpoint/2010/main" xmlns="" val="15807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749</Words>
  <Application>Microsoft Office PowerPoint</Application>
  <PresentationFormat>Custom</PresentationFormat>
  <Paragraphs>78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WELLINGTON Darren P</dc:creator>
  <cp:lastModifiedBy>SHCOC</cp:lastModifiedBy>
  <cp:revision>21</cp:revision>
  <dcterms:created xsi:type="dcterms:W3CDTF">2018-10-20T20:51:02Z</dcterms:created>
  <dcterms:modified xsi:type="dcterms:W3CDTF">2018-10-21T16:12:29Z</dcterms:modified>
</cp:coreProperties>
</file>