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48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4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45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30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2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60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97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29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52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2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63D-D1AF-4A5D-B109-71C267328BC7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B530-C02C-4968-9A98-07B34AFE6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24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9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59"/>
              <a:t>8/19/2018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9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9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59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35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5" indent="-342885" algn="l" defTabSz="91435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7" indent="-285737" algn="l" defTabSz="91435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9" indent="-228590" algn="l" defTabSz="9143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8" indent="-228590" algn="l" defTabSz="91435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8" indent="-228590" algn="l" defTabSz="91435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7" indent="-228590" algn="l" defTabSz="9143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7" indent="-228590" algn="l" defTabSz="9143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7" indent="-228590" algn="l" defTabSz="9143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6" indent="-228590" algn="l" defTabSz="9143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9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9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8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8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7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7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7" algn="l" defTabSz="9143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2478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4800" b="1" dirty="0">
                <a:solidFill>
                  <a:srgbClr val="FF9900"/>
                </a:solidFill>
              </a:rPr>
              <a:t>BIBLE</a:t>
            </a: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Decision Making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Hebrews 11:7-8</a:t>
            </a: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650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p:oleObj spid="_x0000_s1030" name="Drawing" r:id="rId3" imgW="1102936" imgH="857839" progId="">
              <p:embed/>
            </p:oleObj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We can choose good or evil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2:15-17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4:3-8; Hebrews 11:4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Joshua 24:15-22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Chronicles 21:1-8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Jonah 1:1-3, 3:1-3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6:16-18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730305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p:oleObj spid="_x0000_s2054" name="Drawing" r:id="rId3" imgW="1102936" imgH="857839" progId="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Good decisions we should make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Deuteronomy 30:19-20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3:1-7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1:8-10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119:25-32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870160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p:oleObj spid="_x0000_s3078" name="Drawing" r:id="rId3" imgW="1102936" imgH="857839" progId="">
              <p:embed/>
            </p:oleObj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Profitability of Godly Decisions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In This Life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25:1-13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11:27-28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13:1-4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26:15-18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200762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p:oleObj spid="_x0000_s5125" name="Drawing" r:id="rId3" imgW="1102936" imgH="857839" progId="">
              <p:embed/>
            </p:oleObj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Profitability of Godly Decisions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In Death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Ecclesiastes 7:1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Colossians 3:23-25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Revelation 14:13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Revelation 22:14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821244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p:oleObj spid="_x0000_s4102" name="Drawing" r:id="rId3" imgW="1102936" imgH="857839" progId="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71600" y="1244600"/>
            <a:ext cx="64008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3200" b="1" dirty="0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Does the Bible have anything to say about our decision making?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The Bible says we can choose good or evil.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The Bible encourages us to make godly decisions.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The Bible shows the profitability of godly decisions in this life as well as in death.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What type of decision maker are you?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Would you decide to follow Jesus today?</a:t>
            </a:r>
          </a:p>
          <a:p>
            <a:pPr lvl="1">
              <a:buFont typeface="Wingdings" pitchFamily="2" charset="2"/>
              <a:buNone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173717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SHCOC</cp:lastModifiedBy>
  <cp:revision>7</cp:revision>
  <dcterms:created xsi:type="dcterms:W3CDTF">2014-12-12T14:58:18Z</dcterms:created>
  <dcterms:modified xsi:type="dcterms:W3CDTF">2018-08-20T00:41:02Z</dcterms:modified>
</cp:coreProperties>
</file>