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1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2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41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5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5694" algn="l" defTabSz="914277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2832" algn="l" defTabSz="914277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199971" algn="l" defTabSz="914277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110" algn="l" defTabSz="914277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117B1-5478-4B8A-AA2B-4B8346EF120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DCAE3-B1C7-4591-A4FD-50D05CC690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7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17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54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94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2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1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0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50AAF9AD-7682-476D-AE2A-8A3FD7087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pPr algn="ctr" eaLnBrk="1" hangingPunct="1"/>
            <a:endParaRPr lang="en-US" altLang="en-US" sz="2400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40DDCDA3-B97E-4C30-8702-1974A40971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D32BA92D-7452-4404-90B2-429B3433C8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BA365CBD-F75F-49F2-BB0F-1FD510FD02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xmlns="" id="{E7AC8871-39D2-48AA-A34C-A42E3EA622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xmlns="" id="{BB64B56E-A74B-4C46-9CB7-C228B0EFAD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4BA1E993-5C41-415F-8213-A34D6163C02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3320" name="Group 8">
            <a:extLst>
              <a:ext uri="{FF2B5EF4-FFF2-40B4-BE49-F238E27FC236}">
                <a16:creationId xmlns:a16="http://schemas.microsoft.com/office/drawing/2014/main" xmlns="" id="{F16C7934-682E-44F2-80A3-7EFF73EB78FA}"/>
              </a:ext>
            </a:extLst>
          </p:cNvPr>
          <p:cNvGrpSpPr>
            <a:grpSpLocks/>
          </p:cNvGrpSpPr>
          <p:nvPr/>
        </p:nvGrpSpPr>
        <p:grpSpPr bwMode="auto">
          <a:xfrm>
            <a:off x="381003" y="304800"/>
            <a:ext cx="8391525" cy="5791200"/>
            <a:chOff x="240" y="192"/>
            <a:chExt cx="5286" cy="3648"/>
          </a:xfrm>
        </p:grpSpPr>
        <p:sp>
          <p:nvSpPr>
            <p:cNvPr id="13321" name="Rectangle 9">
              <a:extLst>
                <a:ext uri="{FF2B5EF4-FFF2-40B4-BE49-F238E27FC236}">
                  <a16:creationId xmlns:a16="http://schemas.microsoft.com/office/drawing/2014/main" xmlns="" id="{C339748C-D4A3-4E6C-A6D6-2E40F56A10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13322" name="Rectangle 10">
              <a:extLst>
                <a:ext uri="{FF2B5EF4-FFF2-40B4-BE49-F238E27FC236}">
                  <a16:creationId xmlns:a16="http://schemas.microsoft.com/office/drawing/2014/main" xmlns="" id="{7F4B398D-2FE4-4FBA-87B3-96623643C7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13323" name="Rectangle 11">
              <a:extLst>
                <a:ext uri="{FF2B5EF4-FFF2-40B4-BE49-F238E27FC236}">
                  <a16:creationId xmlns:a16="http://schemas.microsoft.com/office/drawing/2014/main" xmlns="" id="{509CFC49-5E1E-4575-947E-D67E29A1D57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13324" name="Rectangle 12">
              <a:extLst>
                <a:ext uri="{FF2B5EF4-FFF2-40B4-BE49-F238E27FC236}">
                  <a16:creationId xmlns:a16="http://schemas.microsoft.com/office/drawing/2014/main" xmlns="" id="{E61382F3-03FF-4FBD-ABC4-7A26DAD540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xmlns="" id="{8ABE41A4-5DBC-4571-9EC2-12FA0342F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Rectangle 14">
              <a:extLst>
                <a:ext uri="{FF2B5EF4-FFF2-40B4-BE49-F238E27FC236}">
                  <a16:creationId xmlns:a16="http://schemas.microsoft.com/office/drawing/2014/main" xmlns="" id="{561EE3FA-EB15-445E-918E-04D480A31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5497C3-08E4-4682-9617-C5CE748C9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3C5EBF-4D45-49B4-B5F1-C3E07F7FB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768B02-BEB9-499B-B66D-755D2878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7CABF2-6A79-4605-A610-7A3D9626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AA745B-B6C1-45B8-A63F-75E91FFC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8B50B-325C-4ACC-8691-0247FA917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2866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237122-4F9C-41CC-B23F-CB8F243D4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33403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DB4351-C659-490F-8D64-DBFE24398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533403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B92A60-64C5-49A3-8D45-46E51B09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056F5E-97FA-432A-B6C5-7B7F2C78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360CA3-F800-40C9-993E-CBAD616DC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AD3B4-02F9-4FA0-943A-FF2F5A478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9351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6D1461-F0F8-48B5-8A26-4D65FF4F9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2A7475-E2FE-4824-B9B7-1713A7061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316190-4122-42A9-BD80-B03A78D99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CF7DA1-2E79-49BE-8649-FC0F8B9B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136E9B-FC0D-4FB9-AA0A-8DA7012B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9BF55-018F-4C88-AE22-C11B7F86D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3693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F85B8C-7247-4E99-B000-2B4F580E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975D9B-F226-4066-A17E-612B09F2B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39" indent="0">
              <a:buNone/>
              <a:defRPr sz="2000"/>
            </a:lvl2pPr>
            <a:lvl3pPr marL="914277" indent="0">
              <a:buNone/>
              <a:defRPr sz="1800"/>
            </a:lvl3pPr>
            <a:lvl4pPr marL="1371417" indent="0">
              <a:buNone/>
              <a:defRPr sz="1600"/>
            </a:lvl4pPr>
            <a:lvl5pPr marL="1828554" indent="0">
              <a:buNone/>
              <a:defRPr sz="1600"/>
            </a:lvl5pPr>
            <a:lvl6pPr marL="2285694" indent="0">
              <a:buNone/>
              <a:defRPr sz="1600"/>
            </a:lvl6pPr>
            <a:lvl7pPr marL="2742832" indent="0">
              <a:buNone/>
              <a:defRPr sz="1600"/>
            </a:lvl7pPr>
            <a:lvl8pPr marL="3199971" indent="0">
              <a:buNone/>
              <a:defRPr sz="1600"/>
            </a:lvl8pPr>
            <a:lvl9pPr marL="365711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E3C96C-6CB7-42E5-855F-BFDE4E4B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F903CF-2CFA-4DCF-9FAA-40FBFC3A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5ECD41-0058-49D1-9FA7-6AD119C8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A9E58-E0D4-40F3-A561-E8B48316AC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6544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280799-BEB6-46DE-B65A-5255BFAF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D7EAD-7587-4CA8-9C99-651842A7A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8803"/>
            <a:ext cx="4038600" cy="4302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F1255D-33A7-4193-93DC-9C7456538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8803"/>
            <a:ext cx="4038600" cy="4302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4DB52C-C03F-40C2-A457-EBDBEA5A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83E951-7BEB-45C4-BC78-9EA1996E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D6E8F3-5589-474E-A7A5-F0688748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1D92-6BC5-497B-8FFE-410DFED9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03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0A88A-9E71-4B72-B3FB-E8DF3563B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5081F0-9352-490C-8453-8F498CDC7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7" indent="0">
              <a:buNone/>
              <a:defRPr sz="1800" b="1"/>
            </a:lvl3pPr>
            <a:lvl4pPr marL="1371417" indent="0">
              <a:buNone/>
              <a:defRPr sz="1600" b="1"/>
            </a:lvl4pPr>
            <a:lvl5pPr marL="1828554" indent="0">
              <a:buNone/>
              <a:defRPr sz="1600" b="1"/>
            </a:lvl5pPr>
            <a:lvl6pPr marL="2285694" indent="0">
              <a:buNone/>
              <a:defRPr sz="1600" b="1"/>
            </a:lvl6pPr>
            <a:lvl7pPr marL="2742832" indent="0">
              <a:buNone/>
              <a:defRPr sz="1600" b="1"/>
            </a:lvl7pPr>
            <a:lvl8pPr marL="3199971" indent="0">
              <a:buNone/>
              <a:defRPr sz="1600" b="1"/>
            </a:lvl8pPr>
            <a:lvl9pPr marL="365711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46EA8B-1101-40B2-AAA0-6A33C1721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174762-8A59-4476-ADCB-F7CAAD494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7" indent="0">
              <a:buNone/>
              <a:defRPr sz="1800" b="1"/>
            </a:lvl3pPr>
            <a:lvl4pPr marL="1371417" indent="0">
              <a:buNone/>
              <a:defRPr sz="1600" b="1"/>
            </a:lvl4pPr>
            <a:lvl5pPr marL="1828554" indent="0">
              <a:buNone/>
              <a:defRPr sz="1600" b="1"/>
            </a:lvl5pPr>
            <a:lvl6pPr marL="2285694" indent="0">
              <a:buNone/>
              <a:defRPr sz="1600" b="1"/>
            </a:lvl6pPr>
            <a:lvl7pPr marL="2742832" indent="0">
              <a:buNone/>
              <a:defRPr sz="1600" b="1"/>
            </a:lvl7pPr>
            <a:lvl8pPr marL="3199971" indent="0">
              <a:buNone/>
              <a:defRPr sz="1600" b="1"/>
            </a:lvl8pPr>
            <a:lvl9pPr marL="365711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3555A59-52AD-45EB-A158-7936D697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19B336E-2891-4B41-870A-3534FB384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EBA6A9E-B7A5-4AF5-BC8E-7B0BA15C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B9DB5FC-1ED8-4867-9FA0-070A3208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F0027-8C68-4E2F-97FD-D78EC4671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3557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7291B-8180-4FB3-887D-86E485942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2607FF-1CD8-4D0D-84E9-FA75DD6D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778F4E-150A-4A36-90B5-048FB529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B0FE09-81B2-45B2-912C-19328C70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3E5F1-02B8-4152-AF76-BB5389B6E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0161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12CBD16-3D6C-4D5D-84EC-8109B731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BBF0A86-D498-4203-B44A-4B1A7EDE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BA0C25-2088-4F95-8BDE-9046F58B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BFBD4-AA2D-4DB9-9BBC-E40FC9B7C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409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B01B51-EEBF-4283-B665-CD27E9C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2605D2-5943-4885-BA97-B8D05D8CE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904FE7-D23F-4B6E-B45A-2988C8E34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9" indent="0">
              <a:buNone/>
              <a:defRPr sz="1400"/>
            </a:lvl2pPr>
            <a:lvl3pPr marL="914277" indent="0">
              <a:buNone/>
              <a:defRPr sz="1200"/>
            </a:lvl3pPr>
            <a:lvl4pPr marL="1371417" indent="0">
              <a:buNone/>
              <a:defRPr sz="1000"/>
            </a:lvl4pPr>
            <a:lvl5pPr marL="1828554" indent="0">
              <a:buNone/>
              <a:defRPr sz="1000"/>
            </a:lvl5pPr>
            <a:lvl6pPr marL="2285694" indent="0">
              <a:buNone/>
              <a:defRPr sz="1000"/>
            </a:lvl6pPr>
            <a:lvl7pPr marL="2742832" indent="0">
              <a:buNone/>
              <a:defRPr sz="1000"/>
            </a:lvl7pPr>
            <a:lvl8pPr marL="3199971" indent="0">
              <a:buNone/>
              <a:defRPr sz="1000"/>
            </a:lvl8pPr>
            <a:lvl9pPr marL="365711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DA231E-1231-415C-BEA6-04E68D10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3F5A58-BEA4-4882-9637-4DC99C32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E43198-4D78-44BB-9FF5-9F5668D6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DFBF6-9729-4B20-AD8E-7D03D9FE4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902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A9EE2-DF18-47AE-AF14-B96740DE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8850A4C-BB3A-48AE-B521-88706CFBD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7" indent="0">
              <a:buNone/>
              <a:defRPr sz="2400"/>
            </a:lvl3pPr>
            <a:lvl4pPr marL="1371417" indent="0">
              <a:buNone/>
              <a:defRPr sz="2000"/>
            </a:lvl4pPr>
            <a:lvl5pPr marL="1828554" indent="0">
              <a:buNone/>
              <a:defRPr sz="2000"/>
            </a:lvl5pPr>
            <a:lvl6pPr marL="2285694" indent="0">
              <a:buNone/>
              <a:defRPr sz="2000"/>
            </a:lvl6pPr>
            <a:lvl7pPr marL="2742832" indent="0">
              <a:buNone/>
              <a:defRPr sz="2000"/>
            </a:lvl7pPr>
            <a:lvl8pPr marL="3199971" indent="0">
              <a:buNone/>
              <a:defRPr sz="2000"/>
            </a:lvl8pPr>
            <a:lvl9pPr marL="365711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FBF704-C1A0-4871-9D2B-A099605FE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9" indent="0">
              <a:buNone/>
              <a:defRPr sz="1400"/>
            </a:lvl2pPr>
            <a:lvl3pPr marL="914277" indent="0">
              <a:buNone/>
              <a:defRPr sz="1200"/>
            </a:lvl3pPr>
            <a:lvl4pPr marL="1371417" indent="0">
              <a:buNone/>
              <a:defRPr sz="1000"/>
            </a:lvl4pPr>
            <a:lvl5pPr marL="1828554" indent="0">
              <a:buNone/>
              <a:defRPr sz="1000"/>
            </a:lvl5pPr>
            <a:lvl6pPr marL="2285694" indent="0">
              <a:buNone/>
              <a:defRPr sz="1000"/>
            </a:lvl6pPr>
            <a:lvl7pPr marL="2742832" indent="0">
              <a:buNone/>
              <a:defRPr sz="1000"/>
            </a:lvl7pPr>
            <a:lvl8pPr marL="3199971" indent="0">
              <a:buNone/>
              <a:defRPr sz="1000"/>
            </a:lvl8pPr>
            <a:lvl9pPr marL="365711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2FF91E-79F9-4E34-B8D9-C39D6539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E3B9FE-036A-4C6A-A339-65DD40D1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3968E4-EA0A-48C3-A187-268F536B0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33D3D-531C-4C2F-89AF-4593DA93F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3186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D96DC68B-B926-49E2-A29F-CDCB87CCD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077E5B44-5BB1-4035-8FBF-7C937596E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3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xmlns="" id="{3B3CA453-80F2-4CA9-9F86-AC64FDE0EE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xmlns="" id="{269BA519-6743-4911-88CD-EA9297D304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xmlns="" id="{3A8D5EEB-C234-4074-B762-EE36A55494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EA276F68-C1F6-4A39-B176-7E2ECF81ED2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2295" name="Group 7">
            <a:extLst>
              <a:ext uri="{FF2B5EF4-FFF2-40B4-BE49-F238E27FC236}">
                <a16:creationId xmlns:a16="http://schemas.microsoft.com/office/drawing/2014/main" xmlns="" id="{75D06D6C-8199-4775-AA2D-79BCD015E5D0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2296" name="Line 8">
              <a:extLst>
                <a:ext uri="{FF2B5EF4-FFF2-40B4-BE49-F238E27FC236}">
                  <a16:creationId xmlns:a16="http://schemas.microsoft.com/office/drawing/2014/main" xmlns="" id="{516CB723-896B-4D9E-92FF-BD2A76EC5E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Rectangle 9">
              <a:extLst>
                <a:ext uri="{FF2B5EF4-FFF2-40B4-BE49-F238E27FC236}">
                  <a16:creationId xmlns:a16="http://schemas.microsoft.com/office/drawing/2014/main" xmlns="" id="{A121C4DE-F02A-41AE-A44C-CF637EBA8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xmlns="" id="{DB965EA3-0E94-4A5A-A178-50BABDBEB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12299" name="Rectangle 11">
              <a:extLst>
                <a:ext uri="{FF2B5EF4-FFF2-40B4-BE49-F238E27FC236}">
                  <a16:creationId xmlns:a16="http://schemas.microsoft.com/office/drawing/2014/main" xmlns="" id="{DE6D643B-EFF2-4B11-A466-777022015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  <p:sp>
          <p:nvSpPr>
            <p:cNvPr id="12300" name="Rectangle 12">
              <a:extLst>
                <a:ext uri="{FF2B5EF4-FFF2-40B4-BE49-F238E27FC236}">
                  <a16:creationId xmlns:a16="http://schemas.microsoft.com/office/drawing/2014/main" xmlns="" id="{39E5C8EC-EB31-421D-BB52-D84C08FE0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139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277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417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554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837" indent="-469837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7928" indent="-43650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767" indent="-46825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968" indent="-43809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6805" indent="-4682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2" indent="-228570" algn="l" defTabSz="9142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1" indent="-228570" algn="l" defTabSz="9142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1" indent="-228570" algn="l" defTabSz="9142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8" indent="-228570" algn="l" defTabSz="9142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7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7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4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4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2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1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0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89F532E6-ECE0-43AD-AACA-B8DFFA17C4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i="1"/>
              <a:t>“No man ever spoke like this man!”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DFD5865-C081-46F0-A816-98EC151259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000" dirty="0"/>
              <a:t>John 7:46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5C2819A3-2F6F-4636-AB49-F42CF722F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Jesus Was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59BE6CF5-624E-4344-AD66-FBCEFB8DC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648200"/>
          </a:xfrm>
        </p:spPr>
        <p:txBody>
          <a:bodyPr/>
          <a:lstStyle/>
          <a:p>
            <a:r>
              <a:rPr lang="en-US" altLang="en-US" dirty="0"/>
              <a:t>The Son of God (Mt. 1:23; I Tim. 3:16)</a:t>
            </a:r>
          </a:p>
          <a:p>
            <a:r>
              <a:rPr lang="en-US" altLang="en-US" dirty="0"/>
              <a:t>The Son of Man (Lk. 9:22)</a:t>
            </a:r>
          </a:p>
          <a:p>
            <a:r>
              <a:rPr lang="en-US" altLang="en-US" dirty="0"/>
              <a:t>The Prophet of old (Jn. 7:40; Deut. 18:15)</a:t>
            </a:r>
          </a:p>
          <a:p>
            <a:r>
              <a:rPr lang="en-US" altLang="en-US" dirty="0"/>
              <a:t>The Christ (I Pt. 2:21-22)</a:t>
            </a:r>
          </a:p>
          <a:p>
            <a:endParaRPr lang="en-US" altLang="en-US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dirty="0"/>
              <a:t>No wonder that no man ever spoke like this man!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35EEE02D-7E35-40F9-B74F-A7643CD8D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Jesus Spoke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E8A98066-F141-4A3B-93CD-D4ECF1FDC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6482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No man ever spoke with such effective simplicity.</a:t>
            </a:r>
          </a:p>
          <a:p>
            <a:pPr marL="895230" lvl="1" indent="-457139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He spoke so that people could understand if they wanted to (Mk. 12:37)</a:t>
            </a:r>
          </a:p>
          <a:p>
            <a:pPr marL="895230" lvl="1" indent="-457139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His aim was that open hearts understood (Mt. 13:51)</a:t>
            </a:r>
          </a:p>
          <a:p>
            <a:pPr marL="895230" lvl="1" indent="-457139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His teaching was beautifully uncomplicated (Lk. 10:25-27)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35EEE02D-7E35-40F9-B74F-A7643CD8D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Jesus Spoke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E8A98066-F141-4A3B-93CD-D4ECF1FDC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6482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No man ever spoke with such resolve. </a:t>
            </a:r>
          </a:p>
          <a:p>
            <a:pPr marL="895230" lvl="1" indent="-457139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He taught man about total commitment (Lk. 14:26)</a:t>
            </a:r>
          </a:p>
          <a:p>
            <a:pPr marL="895230" lvl="1" indent="-457139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His teaching was inclusive and exclusive (Jn. 3:5; Lk. 13:3; Jn. 8:24)</a:t>
            </a:r>
          </a:p>
          <a:p>
            <a:pPr marL="895230" lvl="1" indent="-457139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May God help us not to drive away by our delivery or our attitude!  But remember that men departed from the Lord at times because of what He said.</a:t>
            </a:r>
          </a:p>
        </p:txBody>
      </p:sp>
    </p:spTree>
    <p:extLst>
      <p:ext uri="{BB962C8B-B14F-4D97-AF65-F5344CB8AC3E}">
        <p14:creationId xmlns:p14="http://schemas.microsoft.com/office/powerpoint/2010/main" xmlns="" val="15358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35EEE02D-7E35-40F9-B74F-A7643CD8D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Jesus Spoke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E8A98066-F141-4A3B-93CD-D4ECF1FDC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6482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No man ever spoke with such authority.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i="1" dirty="0"/>
              <a:t>“This is my beloved Son, hear Him” </a:t>
            </a:r>
            <a:r>
              <a:rPr lang="en-US" altLang="en-US" dirty="0"/>
              <a:t>(Mt. 17:5)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Authority is not VOLUME.  The whisper of Christ speaks louder than the shouts of men.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He spoke and the winds listened, the dead came forth, and the mute and deaf spoke and heard!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He continues to speak with authority (Mt. 10:32-33)</a:t>
            </a:r>
          </a:p>
        </p:txBody>
      </p:sp>
    </p:spTree>
    <p:extLst>
      <p:ext uri="{BB962C8B-B14F-4D97-AF65-F5344CB8AC3E}">
        <p14:creationId xmlns:p14="http://schemas.microsoft.com/office/powerpoint/2010/main" xmlns="" val="136345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35EEE02D-7E35-40F9-B74F-A7643CD8D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Jesus Spoke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E8A98066-F141-4A3B-93CD-D4ECF1FDC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6482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No man ever spoke with such a marvelous gift to extend.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He came to seek and save the lost (Lk. 19:10)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i="1" dirty="0"/>
              <a:t>“Nor is there salvation in any other name” </a:t>
            </a:r>
            <a:r>
              <a:rPr lang="en-US" altLang="en-US" dirty="0"/>
              <a:t>(Acts 4:12)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i="1" dirty="0"/>
              <a:t>“to whom shall we go, you have the words of life” </a:t>
            </a:r>
            <a:r>
              <a:rPr lang="en-US" altLang="en-US" dirty="0"/>
              <a:t>(Jn. 6:68)</a:t>
            </a:r>
          </a:p>
        </p:txBody>
      </p:sp>
    </p:spTree>
    <p:extLst>
      <p:ext uri="{BB962C8B-B14F-4D97-AF65-F5344CB8AC3E}">
        <p14:creationId xmlns:p14="http://schemas.microsoft.com/office/powerpoint/2010/main" xmlns="" val="3692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2437</TotalTime>
  <Words>327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Quadrant</vt:lpstr>
      <vt:lpstr>“No man ever spoke like this man!”</vt:lpstr>
      <vt:lpstr>Who Jesus Was</vt:lpstr>
      <vt:lpstr>How Jesus Spoke</vt:lpstr>
      <vt:lpstr>How Jesus Spoke</vt:lpstr>
      <vt:lpstr>How Jesus Spoke</vt:lpstr>
      <vt:lpstr>How Jesus Spoke</vt:lpstr>
    </vt:vector>
  </TitlesOfParts>
  <Company>kgs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Jeb B. Reaves</dc:creator>
  <cp:lastModifiedBy>SHCOC</cp:lastModifiedBy>
  <cp:revision>13</cp:revision>
  <dcterms:created xsi:type="dcterms:W3CDTF">2006-10-15T12:20:42Z</dcterms:created>
  <dcterms:modified xsi:type="dcterms:W3CDTF">2018-07-22T16:14:29Z</dcterms:modified>
</cp:coreProperties>
</file>