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2" r:id="rId3"/>
    <p:sldId id="258" r:id="rId4"/>
    <p:sldId id="257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4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4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2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1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0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6CFAB-AE28-4B12-8C47-EC32FEA134D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7DF2D-8796-463E-A845-92CE05CE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4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4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1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0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0"/>
            <a:ext cx="2844800" cy="213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286000"/>
            <a:ext cx="6400800" cy="6477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2D-8796-463E-A845-92CE05CE30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9800" y="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057400"/>
            <a:ext cx="6400800" cy="6858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2D-8796-463E-A845-92CE05CE30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0"/>
            <a:ext cx="3124200" cy="234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6400800" cy="6172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2D-8796-463E-A845-92CE05CE30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0"/>
            <a:ext cx="28194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362200"/>
            <a:ext cx="6400800" cy="6477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2D-8796-463E-A845-92CE05CE30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9800" y="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057400"/>
            <a:ext cx="6400800" cy="6781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2D-8796-463E-A845-92CE05CE30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2D-8796-463E-A845-92CE05CE30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9800" y="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057400"/>
            <a:ext cx="6400800" cy="6858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2D-8796-463E-A845-92CE05CE30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4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4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7" indent="0">
              <a:buNone/>
              <a:defRPr sz="900"/>
            </a:lvl4pPr>
            <a:lvl5pPr marL="1828554" indent="0">
              <a:buNone/>
              <a:defRPr sz="900"/>
            </a:lvl5pPr>
            <a:lvl6pPr marL="2285694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7" indent="0">
              <a:buNone/>
              <a:defRPr sz="2000"/>
            </a:lvl4pPr>
            <a:lvl5pPr marL="1828554" indent="0">
              <a:buNone/>
              <a:defRPr sz="2000"/>
            </a:lvl5pPr>
            <a:lvl6pPr marL="2285694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7" indent="0">
              <a:buNone/>
              <a:defRPr sz="900"/>
            </a:lvl4pPr>
            <a:lvl5pPr marL="1828554" indent="0">
              <a:buNone/>
              <a:defRPr sz="900"/>
            </a:lvl5pPr>
            <a:lvl6pPr marL="2285694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8DD54-9747-4E21-B1EF-CC72737406A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E771-59AD-4D8D-81AA-0815FD963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7" indent="-228570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5" indent="-228570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4" indent="-228570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2" indent="-228570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1" indent="-228570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1" indent="-228570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8" indent="-228570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4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4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11120206-5C7A-4639-8260-9DD493A5D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77" y="2133600"/>
            <a:ext cx="3488327" cy="33147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48847"/>
            <a:ext cx="411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3" y="304800"/>
            <a:ext cx="5262013" cy="41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41333" y="4800601"/>
            <a:ext cx="6000529" cy="1754314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“Daughter, be of good cheer;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your faith has made you well. 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Go in peace”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299"/>
          <a:stretch>
            <a:fillRect/>
          </a:stretch>
        </p:blipFill>
        <p:spPr bwMode="auto">
          <a:xfrm>
            <a:off x="117839" y="762003"/>
            <a:ext cx="8908329" cy="515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467100" cy="29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"/>
            <a:ext cx="2590800" cy="33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1" y="3810003"/>
            <a:ext cx="3400425" cy="281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Possible Places of Pertinence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/>
          <a:lstStyle/>
          <a:p>
            <a:r>
              <a:rPr lang="en-US" sz="3500" dirty="0"/>
              <a:t>Numbers 15:38 “make tassels on the corners (</a:t>
            </a:r>
            <a:r>
              <a:rPr lang="en-US" sz="3500" dirty="0" err="1"/>
              <a:t>kanaph</a:t>
            </a:r>
            <a:r>
              <a:rPr lang="en-US" sz="3500" dirty="0"/>
              <a:t>) of their garments</a:t>
            </a:r>
          </a:p>
          <a:p>
            <a:r>
              <a:rPr lang="en-US" sz="3500" dirty="0"/>
              <a:t>I Sam. 24:11 “I cut off the corner (</a:t>
            </a:r>
            <a:r>
              <a:rPr lang="en-US" sz="3500" dirty="0" err="1"/>
              <a:t>kanaph</a:t>
            </a:r>
            <a:r>
              <a:rPr lang="en-US" sz="3500" dirty="0"/>
              <a:t>) of your robe”</a:t>
            </a:r>
          </a:p>
          <a:p>
            <a:r>
              <a:rPr lang="en-US" sz="3500" dirty="0"/>
              <a:t>Ruth 3:9 “Take your maidservant under your wing (</a:t>
            </a:r>
            <a:r>
              <a:rPr lang="en-US" sz="3500" dirty="0" err="1"/>
              <a:t>kanaph</a:t>
            </a:r>
            <a:r>
              <a:rPr lang="en-US" sz="3500" dirty="0"/>
              <a:t>)</a:t>
            </a:r>
          </a:p>
          <a:p>
            <a:r>
              <a:rPr lang="en-US" sz="3500" dirty="0"/>
              <a:t>Ezekiel 16:8 “I spread My wing (</a:t>
            </a:r>
            <a:r>
              <a:rPr lang="en-US" sz="3500" dirty="0" err="1"/>
              <a:t>kanaph</a:t>
            </a:r>
            <a:r>
              <a:rPr lang="en-US" sz="3500" dirty="0"/>
              <a:t>) over you and covered your nakedness.”</a:t>
            </a:r>
          </a:p>
          <a:p>
            <a:r>
              <a:rPr lang="en-US" sz="3500" dirty="0"/>
              <a:t>Mal. 4:2 healing in his “wings” (</a:t>
            </a:r>
            <a:r>
              <a:rPr lang="en-US" sz="3500" dirty="0" err="1"/>
              <a:t>kanaph</a:t>
            </a:r>
            <a:r>
              <a:rPr lang="en-US" sz="35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i="1" dirty="0">
                <a:solidFill>
                  <a:srgbClr val="FFC000"/>
                </a:solidFill>
              </a:rPr>
              <a:t> </a:t>
            </a:r>
            <a:r>
              <a:rPr lang="en-US" sz="4400" i="1" dirty="0">
                <a:solidFill>
                  <a:schemeClr val="bg1"/>
                </a:solidFill>
              </a:rPr>
              <a:t>35 And when the men of that place recognized Him, they sent out into all that surrounding region, brought to Him all who were sick,</a:t>
            </a:r>
          </a:p>
          <a:p>
            <a:pPr>
              <a:buNone/>
            </a:pPr>
            <a:r>
              <a:rPr lang="en-US" sz="4400" i="1" dirty="0">
                <a:solidFill>
                  <a:schemeClr val="bg1"/>
                </a:solidFill>
              </a:rPr>
              <a:t> 36 and begged Him that they might only touch the hem of His garment. And as many as touched it were made perfectly well.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    The story in “</a:t>
            </a:r>
            <a:r>
              <a:rPr lang="en-US" dirty="0">
                <a:solidFill>
                  <a:srgbClr val="FFFF00"/>
                </a:solidFill>
              </a:rPr>
              <a:t>4D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</a:rPr>
              <a:t>A sense of </a:t>
            </a:r>
            <a:r>
              <a:rPr lang="en-US" sz="5400" dirty="0">
                <a:solidFill>
                  <a:srgbClr val="FFFF00"/>
                </a:solidFill>
              </a:rPr>
              <a:t>Desperation</a:t>
            </a:r>
          </a:p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</a:rPr>
              <a:t>An attitude of </a:t>
            </a:r>
            <a:r>
              <a:rPr lang="en-US" sz="5400" dirty="0">
                <a:solidFill>
                  <a:srgbClr val="FFFF00"/>
                </a:solidFill>
              </a:rPr>
              <a:t>Determination</a:t>
            </a:r>
          </a:p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The blessing of </a:t>
            </a:r>
            <a:r>
              <a:rPr lang="en-US" sz="5400" dirty="0">
                <a:solidFill>
                  <a:srgbClr val="FFFF00"/>
                </a:solidFill>
              </a:rPr>
              <a:t>Deliverance</a:t>
            </a:r>
          </a:p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</a:rPr>
              <a:t>Our need for </a:t>
            </a:r>
            <a:r>
              <a:rPr lang="en-US" sz="5400" dirty="0">
                <a:solidFill>
                  <a:srgbClr val="FFFF00"/>
                </a:solidFill>
              </a:rPr>
              <a:t>Declaration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3342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182</Words>
  <Application>Microsoft Office PowerPoint</Application>
  <PresentationFormat>On-screen Show (4:3)</PresentationFormat>
  <Paragraphs>27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Possible Places of Pertinence</vt:lpstr>
      <vt:lpstr>Slide 6</vt:lpstr>
      <vt:lpstr>       The story in “4D”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Jeb</dc:creator>
  <cp:lastModifiedBy>SHCOC</cp:lastModifiedBy>
  <cp:revision>15</cp:revision>
  <dcterms:created xsi:type="dcterms:W3CDTF">2011-02-23T23:03:40Z</dcterms:created>
  <dcterms:modified xsi:type="dcterms:W3CDTF">2018-07-09T00:26:32Z</dcterms:modified>
</cp:coreProperties>
</file>