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160" indent="0" algn="ctr">
              <a:buNone/>
            </a:lvl2pPr>
            <a:lvl3pPr marL="914318" indent="0" algn="ctr">
              <a:buNone/>
            </a:lvl3pPr>
            <a:lvl4pPr marL="1371478" indent="0" algn="ctr">
              <a:buNone/>
            </a:lvl4pPr>
            <a:lvl5pPr marL="1828636" indent="0" algn="ctr">
              <a:buNone/>
            </a:lvl5pPr>
            <a:lvl6pPr marL="2285796" indent="0" algn="ctr">
              <a:buNone/>
            </a:lvl6pPr>
            <a:lvl7pPr marL="2742955" indent="0" algn="ctr">
              <a:buNone/>
            </a:lvl7pPr>
            <a:lvl8pPr marL="3200114" indent="0" algn="ctr">
              <a:buNone/>
            </a:lvl8pPr>
            <a:lvl9pPr marL="3657274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32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32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295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32" tIns="45716" rIns="91432" bIns="45716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lIns="91432" tIns="45716" rIns="91432" bIns="45716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926A40-940A-4F36-BD46-7B260FCAEDC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lIns="91432" tIns="45716" rIns="91432" bIns="45716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D7A12-8A71-498B-B2E5-39600F031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6" rIns="91432" bIns="45716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95" indent="-274295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91" indent="-274295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886" indent="-22858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182" indent="-22858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78" indent="-22858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73" indent="-182864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636" indent="-182864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500" indent="-182864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364" indent="-182864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Do good for God is good.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63000" cy="5105400"/>
          </a:xfrm>
        </p:spPr>
        <p:txBody>
          <a:bodyPr>
            <a:noAutofit/>
          </a:bodyPr>
          <a:lstStyle/>
          <a:p>
            <a:r>
              <a:rPr lang="en-US" sz="2800" dirty="0"/>
              <a:t>God is glorified by good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Matthew 5:16 </a:t>
            </a:r>
            <a:r>
              <a:rPr lang="en-US" sz="2800" i="1" dirty="0"/>
              <a:t>“Let your light so shine before men, that they may see your good works and glorify your Father in heaven.”</a:t>
            </a:r>
          </a:p>
          <a:p>
            <a:pPr marL="274295" lvl="1" indent="0">
              <a:buNone/>
            </a:pPr>
            <a:endParaRPr lang="en-US" sz="1000" dirty="0"/>
          </a:p>
          <a:p>
            <a:r>
              <a:rPr lang="en-US" sz="2800" dirty="0"/>
              <a:t>Good does not imply earning salvation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Matthew 19:16 Misapprehension of rich young ruler:  </a:t>
            </a:r>
            <a:r>
              <a:rPr lang="en-US" sz="2800" i="1" dirty="0"/>
              <a:t>“teacher what good thing shall I do that I may have eternal life?”</a:t>
            </a:r>
          </a:p>
          <a:p>
            <a:pPr marL="274295" lvl="1" indent="0">
              <a:buNone/>
            </a:pPr>
            <a:endParaRPr lang="en-US" sz="1000" dirty="0"/>
          </a:p>
          <a:p>
            <a:r>
              <a:rPr lang="en-US" sz="2800" dirty="0"/>
              <a:t>Good is not based on position or physical attributes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Luke 10:30-37  The “good Samaritan”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We under-appreciate good.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4937760"/>
          </a:xfrm>
        </p:spPr>
        <p:txBody>
          <a:bodyPr>
            <a:noAutofit/>
          </a:bodyPr>
          <a:lstStyle/>
          <a:p>
            <a:r>
              <a:rPr lang="en-US" sz="2800" dirty="0"/>
              <a:t>Just good?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/>
              <a:t>Inexpressible joy is found in it.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Jesus went about doing good (Acts 10:28)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Some are drained of joy by a pharisaic </a:t>
            </a:r>
            <a:r>
              <a:rPr lang="en-US" sz="2800" dirty="0" err="1"/>
              <a:t>psuedo</a:t>
            </a:r>
            <a:r>
              <a:rPr lang="en-US" sz="2800" dirty="0"/>
              <a:t>-perfect philosophy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God rewards the good man (Prov. 12:2)</a:t>
            </a:r>
          </a:p>
          <a:p>
            <a:pPr marL="274295" lvl="1" indent="0">
              <a:buNone/>
            </a:pPr>
            <a:endParaRPr lang="en-US" sz="1000" dirty="0"/>
          </a:p>
          <a:p>
            <a:r>
              <a:rPr lang="en-US" sz="2800" dirty="0"/>
              <a:t>Great encouragement is found in it.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Good men produce good things (Luke 6:45)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err="1"/>
              <a:t>Barnabus</a:t>
            </a:r>
            <a:r>
              <a:rPr lang="en-US" sz="2800" dirty="0"/>
              <a:t> was a good man (Acts 11:24)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We over-complicate good.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4937760"/>
          </a:xfrm>
        </p:spPr>
        <p:txBody>
          <a:bodyPr>
            <a:noAutofit/>
          </a:bodyPr>
          <a:lstStyle/>
          <a:p>
            <a:r>
              <a:rPr lang="en-US" sz="2800" dirty="0"/>
              <a:t>God defines good.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Micah 6:8 </a:t>
            </a:r>
            <a:r>
              <a:rPr lang="en-US" sz="2800" i="1" dirty="0"/>
              <a:t>“He has shown you, O man, what is good.”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James 1:17 </a:t>
            </a:r>
            <a:r>
              <a:rPr lang="en-US" sz="2800" i="1" dirty="0"/>
              <a:t>“every good gift and every perfect gift is from above”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Psalm 37:23 </a:t>
            </a:r>
            <a:r>
              <a:rPr lang="en-US" sz="2800" i="1" dirty="0"/>
              <a:t>“The steps of a good man are ordered by the Lord”</a:t>
            </a:r>
          </a:p>
          <a:p>
            <a:pPr lvl="1">
              <a:buFont typeface="Arial" pitchFamily="34" charset="0"/>
              <a:buChar char="•"/>
            </a:pPr>
            <a:endParaRPr lang="en-US" sz="1000" dirty="0"/>
          </a:p>
          <a:p>
            <a:r>
              <a:rPr lang="en-US" sz="2800" dirty="0"/>
              <a:t>God is not seeking bionic believers.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James 5:17 Elijah was a man with a nature like ours…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Salvation is not on the basis of our accomplishment: (Eph. 2:8-9) but His (Eph. 2:10; 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God is good to 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dirty="0"/>
              <a:t>Psalm 25:8 </a:t>
            </a:r>
            <a:r>
              <a:rPr lang="en-US" sz="3000" i="1" dirty="0"/>
              <a:t>“Good and upright is the LORD; therefore he instructs sinners in his ways.”</a:t>
            </a:r>
          </a:p>
          <a:p>
            <a:pPr>
              <a:buNone/>
            </a:pPr>
            <a:r>
              <a:rPr lang="en-US" sz="3000" dirty="0"/>
              <a:t> Psalm 69:16 </a:t>
            </a:r>
            <a:r>
              <a:rPr lang="en-US" sz="3000" i="1" dirty="0"/>
              <a:t>“Answer me, O LORD, out of the goodness of your love; in your great mercy turn to me.” </a:t>
            </a:r>
          </a:p>
          <a:p>
            <a:pPr>
              <a:buNone/>
            </a:pPr>
            <a:r>
              <a:rPr lang="en-US" sz="3000" dirty="0"/>
              <a:t>Psalm 100:5 </a:t>
            </a:r>
            <a:r>
              <a:rPr lang="en-US" sz="3000" i="1" dirty="0"/>
              <a:t>“For the LORD is good and his love endures forever; his faithfulness continues through all generations.” </a:t>
            </a:r>
          </a:p>
          <a:p>
            <a:pPr>
              <a:buNone/>
            </a:pPr>
            <a:r>
              <a:rPr lang="en-US" sz="3000" dirty="0"/>
              <a:t>Psalm 106:1 </a:t>
            </a:r>
            <a:r>
              <a:rPr lang="en-US" sz="3000" i="1" dirty="0"/>
              <a:t>“Praise the LORD. Give thanks to the LORD, for he is good; his love endures forever.” </a:t>
            </a:r>
          </a:p>
          <a:p>
            <a:pPr>
              <a:buNone/>
            </a:pPr>
            <a:r>
              <a:rPr lang="en-US" sz="3000" dirty="0"/>
              <a:t>Psalm 145:9 </a:t>
            </a:r>
            <a:r>
              <a:rPr lang="en-US" sz="3000" i="1" dirty="0"/>
              <a:t>“The LORD is good to all; he has compassion on all he has made.”</a:t>
            </a:r>
          </a:p>
          <a:p>
            <a:pPr>
              <a:buNone/>
            </a:pPr>
            <a:r>
              <a:rPr lang="en-US" sz="3000" dirty="0"/>
              <a:t>Lamentations 3:25 </a:t>
            </a:r>
            <a:r>
              <a:rPr lang="en-US" sz="3000" i="1" dirty="0"/>
              <a:t>“The LORD is good to those whose hope is in him, to the one who seeks him.” </a:t>
            </a:r>
          </a:p>
          <a:p>
            <a:pPr>
              <a:buNone/>
            </a:pPr>
            <a:r>
              <a:rPr lang="en-US" sz="3000" dirty="0"/>
              <a:t>Nahum 1:7 </a:t>
            </a:r>
            <a:r>
              <a:rPr lang="en-US" sz="3000" i="1" dirty="0"/>
              <a:t>“The LORD is good, a refuge in times of trouble. He cares for those who trust in him.”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2371</TotalTime>
  <Words>404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Slide 1</vt:lpstr>
      <vt:lpstr>Do good for God is good.</vt:lpstr>
      <vt:lpstr>We under-appreciate good.</vt:lpstr>
      <vt:lpstr>We over-complicate good.</vt:lpstr>
      <vt:lpstr>God is good to me.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Jeb</dc:creator>
  <cp:lastModifiedBy>SHCOC</cp:lastModifiedBy>
  <cp:revision>8</cp:revision>
  <dcterms:created xsi:type="dcterms:W3CDTF">2010-09-05T11:10:43Z</dcterms:created>
  <dcterms:modified xsi:type="dcterms:W3CDTF">2018-07-15T16:11:21Z</dcterms:modified>
</cp:coreProperties>
</file>