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1"/>
  </p:sldMasterIdLst>
  <p:notesMasterIdLst>
    <p:notesMasterId r:id="rId5"/>
  </p:notesMasterIdLst>
  <p:handoutMasterIdLst>
    <p:handoutMasterId r:id="rId6"/>
  </p:handoutMasterIdLst>
  <p:sldIdLst>
    <p:sldId id="257" r:id="rId2"/>
    <p:sldId id="306" r:id="rId3"/>
    <p:sldId id="301" r:id="rId4"/>
  </p:sldIdLst>
  <p:sldSz cx="18288000" cy="10058400"/>
  <p:notesSz cx="7010400" cy="9296400"/>
  <p:embeddedFontLst>
    <p:embeddedFont>
      <p:font typeface="Aharoni" panose="020B0604020202020204" pitchFamily="2" charset="-79"/>
      <p:bold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Century Schoolbook" panose="02040604050505020304" pitchFamily="18" charset="0"/>
      <p:regular r:id="rId12"/>
      <p:bold r:id="rId13"/>
      <p:italic r:id="rId14"/>
      <p:boldItalic r:id="rId15"/>
    </p:embeddedFont>
    <p:embeddedFont>
      <p:font typeface="Arial Rounded MT Bold" panose="020F070403050403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defTabSz="8096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809625" indent="-352425" algn="l" defTabSz="8096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1619250" indent="-704850" algn="l" defTabSz="8096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2428875" indent="-1057275" algn="l" defTabSz="8096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3238500" indent="-1409700" algn="l" defTabSz="8096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595" autoAdjust="0"/>
  </p:normalViewPr>
  <p:slideViewPr>
    <p:cSldViewPr>
      <p:cViewPr varScale="1">
        <p:scale>
          <a:sx n="78" d="100"/>
          <a:sy n="78" d="100"/>
        </p:scale>
        <p:origin x="54" y="474"/>
      </p:cViewPr>
      <p:guideLst>
        <p:guide orient="horz" pos="3168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2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5965E464-B538-4336-A057-18E4F7D729B4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210CFB-6CB5-4D95-980D-85397D4AA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0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E3183323-7204-4112-A8F3-85EAEF36DF8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96913"/>
            <a:ext cx="6337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80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56BF04-4473-4D68-8CC2-5330592D8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3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962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1925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2887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3850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49420" algn="l" defTabSz="1619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59304" algn="l" defTabSz="1619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69189" algn="l" defTabSz="1619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79073" algn="l" defTabSz="1619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9263" y="0"/>
            <a:ext cx="3686175" cy="202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2133600"/>
            <a:ext cx="6705600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C0411975-46A0-44BB-A740-CE3321E16C96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5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9263" y="0"/>
            <a:ext cx="3686175" cy="202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2133600"/>
            <a:ext cx="6705600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DDEC291C-1632-43A1-B9C8-B893C2253112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7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6975" y="0"/>
            <a:ext cx="2076450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6553200" cy="777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1E00DB45-341F-432C-BC61-EB08144FF733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0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7472025" y="1744663"/>
            <a:ext cx="815975" cy="1200150"/>
          </a:xfrm>
          <a:custGeom>
            <a:avLst/>
            <a:gdLst>
              <a:gd name="T0" fmla="*/ 815975 w 1799"/>
              <a:gd name="T1" fmla="*/ 0 h 3612"/>
              <a:gd name="T2" fmla="*/ 815975 w 1799"/>
              <a:gd name="T3" fmla="*/ 1200150 h 3612"/>
              <a:gd name="T4" fmla="*/ 764721 w 1799"/>
              <a:gd name="T5" fmla="*/ 1199153 h 3612"/>
              <a:gd name="T6" fmla="*/ 713921 w 1799"/>
              <a:gd name="T7" fmla="*/ 1195498 h 3612"/>
              <a:gd name="T8" fmla="*/ 664029 w 1799"/>
              <a:gd name="T9" fmla="*/ 1189850 h 3612"/>
              <a:gd name="T10" fmla="*/ 615496 w 1799"/>
              <a:gd name="T11" fmla="*/ 1181875 h 3612"/>
              <a:gd name="T12" fmla="*/ 567418 w 1799"/>
              <a:gd name="T13" fmla="*/ 1171907 h 3612"/>
              <a:gd name="T14" fmla="*/ 521607 w 1799"/>
              <a:gd name="T15" fmla="*/ 1159613 h 3612"/>
              <a:gd name="T16" fmla="*/ 476250 w 1799"/>
              <a:gd name="T17" fmla="*/ 1145658 h 3612"/>
              <a:gd name="T18" fmla="*/ 432254 w 1799"/>
              <a:gd name="T19" fmla="*/ 1130042 h 3612"/>
              <a:gd name="T20" fmla="*/ 390071 w 1799"/>
              <a:gd name="T21" fmla="*/ 1112099 h 3612"/>
              <a:gd name="T22" fmla="*/ 349704 w 1799"/>
              <a:gd name="T23" fmla="*/ 1092828 h 3612"/>
              <a:gd name="T24" fmla="*/ 311150 w 1799"/>
              <a:gd name="T25" fmla="*/ 1071230 h 3612"/>
              <a:gd name="T26" fmla="*/ 273957 w 1799"/>
              <a:gd name="T27" fmla="*/ 1048636 h 3612"/>
              <a:gd name="T28" fmla="*/ 239032 w 1799"/>
              <a:gd name="T29" fmla="*/ 1024381 h 3612"/>
              <a:gd name="T30" fmla="*/ 205921 w 1799"/>
              <a:gd name="T31" fmla="*/ 998464 h 3612"/>
              <a:gd name="T32" fmla="*/ 175079 w 1799"/>
              <a:gd name="T33" fmla="*/ 971218 h 3612"/>
              <a:gd name="T34" fmla="*/ 146504 w 1799"/>
              <a:gd name="T35" fmla="*/ 942975 h 3612"/>
              <a:gd name="T36" fmla="*/ 120196 w 1799"/>
              <a:gd name="T37" fmla="*/ 913071 h 3612"/>
              <a:gd name="T38" fmla="*/ 95704 w 1799"/>
              <a:gd name="T39" fmla="*/ 882170 h 3612"/>
              <a:gd name="T40" fmla="*/ 73932 w 1799"/>
              <a:gd name="T41" fmla="*/ 850272 h 3612"/>
              <a:gd name="T42" fmla="*/ 54882 w 1799"/>
              <a:gd name="T43" fmla="*/ 817046 h 3612"/>
              <a:gd name="T44" fmla="*/ 38554 w 1799"/>
              <a:gd name="T45" fmla="*/ 782822 h 3612"/>
              <a:gd name="T46" fmla="*/ 24946 w 1799"/>
              <a:gd name="T47" fmla="*/ 747934 h 3612"/>
              <a:gd name="T48" fmla="*/ 14514 w 1799"/>
              <a:gd name="T49" fmla="*/ 712049 h 3612"/>
              <a:gd name="T50" fmla="*/ 6350 w 1799"/>
              <a:gd name="T51" fmla="*/ 675500 h 3612"/>
              <a:gd name="T52" fmla="*/ 1814 w 1799"/>
              <a:gd name="T53" fmla="*/ 637953 h 3612"/>
              <a:gd name="T54" fmla="*/ 0 w 1799"/>
              <a:gd name="T55" fmla="*/ 600075 h 3612"/>
              <a:gd name="T56" fmla="*/ 1814 w 1799"/>
              <a:gd name="T57" fmla="*/ 562197 h 3612"/>
              <a:gd name="T58" fmla="*/ 6350 w 1799"/>
              <a:gd name="T59" fmla="*/ 524983 h 3612"/>
              <a:gd name="T60" fmla="*/ 14514 w 1799"/>
              <a:gd name="T61" fmla="*/ 488101 h 3612"/>
              <a:gd name="T62" fmla="*/ 24946 w 1799"/>
              <a:gd name="T63" fmla="*/ 452548 h 3612"/>
              <a:gd name="T64" fmla="*/ 38554 w 1799"/>
              <a:gd name="T65" fmla="*/ 417328 h 3612"/>
              <a:gd name="T66" fmla="*/ 54882 w 1799"/>
              <a:gd name="T67" fmla="*/ 383437 h 3612"/>
              <a:gd name="T68" fmla="*/ 73932 w 1799"/>
              <a:gd name="T69" fmla="*/ 350210 h 3612"/>
              <a:gd name="T70" fmla="*/ 95704 w 1799"/>
              <a:gd name="T71" fmla="*/ 318312 h 3612"/>
              <a:gd name="T72" fmla="*/ 120196 w 1799"/>
              <a:gd name="T73" fmla="*/ 287079 h 3612"/>
              <a:gd name="T74" fmla="*/ 146504 w 1799"/>
              <a:gd name="T75" fmla="*/ 257175 h 3612"/>
              <a:gd name="T76" fmla="*/ 175079 w 1799"/>
              <a:gd name="T77" fmla="*/ 228932 h 3612"/>
              <a:gd name="T78" fmla="*/ 205921 w 1799"/>
              <a:gd name="T79" fmla="*/ 201686 h 3612"/>
              <a:gd name="T80" fmla="*/ 239032 w 1799"/>
              <a:gd name="T81" fmla="*/ 175769 h 3612"/>
              <a:gd name="T82" fmla="*/ 273957 w 1799"/>
              <a:gd name="T83" fmla="*/ 151514 h 3612"/>
              <a:gd name="T84" fmla="*/ 311150 w 1799"/>
              <a:gd name="T85" fmla="*/ 128920 h 3612"/>
              <a:gd name="T86" fmla="*/ 349704 w 1799"/>
              <a:gd name="T87" fmla="*/ 107987 h 3612"/>
              <a:gd name="T88" fmla="*/ 390071 w 1799"/>
              <a:gd name="T89" fmla="*/ 88383 h 3612"/>
              <a:gd name="T90" fmla="*/ 432254 w 1799"/>
              <a:gd name="T91" fmla="*/ 70441 h 3612"/>
              <a:gd name="T92" fmla="*/ 476250 w 1799"/>
              <a:gd name="T93" fmla="*/ 54492 h 3612"/>
              <a:gd name="T94" fmla="*/ 521607 w 1799"/>
              <a:gd name="T95" fmla="*/ 40537 h 3612"/>
              <a:gd name="T96" fmla="*/ 567418 w 1799"/>
              <a:gd name="T97" fmla="*/ 28243 h 3612"/>
              <a:gd name="T98" fmla="*/ 615496 w 1799"/>
              <a:gd name="T99" fmla="*/ 18275 h 3612"/>
              <a:gd name="T100" fmla="*/ 664029 w 1799"/>
              <a:gd name="T101" fmla="*/ 10633 h 3612"/>
              <a:gd name="T102" fmla="*/ 713921 w 1799"/>
              <a:gd name="T103" fmla="*/ 4652 h 3612"/>
              <a:gd name="T104" fmla="*/ 764721 w 1799"/>
              <a:gd name="T105" fmla="*/ 1661 h 3612"/>
              <a:gd name="T106" fmla="*/ 815975 w 1799"/>
              <a:gd name="T107" fmla="*/ 0 h 36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99"/>
              <a:gd name="T163" fmla="*/ 0 h 3612"/>
              <a:gd name="T164" fmla="*/ 1799 w 1799"/>
              <a:gd name="T165" fmla="*/ 3612 h 36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1977" tIns="80988" rIns="161977" bIns="80988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/>
            </a:extLst>
          </p:cNvPr>
          <p:cNvCxnSpPr/>
          <p:nvPr/>
        </p:nvCxnSpPr>
        <p:spPr>
          <a:xfrm>
            <a:off x="1162050" y="1844675"/>
            <a:ext cx="0" cy="821372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>
            <a:off x="1162050" y="1844675"/>
            <a:ext cx="0" cy="82137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370" y="1676832"/>
            <a:ext cx="10551544" cy="6261149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103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370" y="8122292"/>
            <a:ext cx="10551544" cy="1035987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200" b="0" i="1" baseline="0">
                <a:solidFill>
                  <a:schemeClr val="tx2"/>
                </a:solidFill>
              </a:defRPr>
            </a:lvl1pPr>
            <a:lvl2pPr marL="607413" indent="0" algn="ctr">
              <a:buNone/>
              <a:defRPr sz="2700"/>
            </a:lvl2pPr>
            <a:lvl3pPr marL="1214826" indent="0" algn="ctr">
              <a:buNone/>
              <a:defRPr sz="2400"/>
            </a:lvl3pPr>
            <a:lvl4pPr marL="1822239" indent="0" algn="ctr">
              <a:buNone/>
              <a:defRPr sz="2100"/>
            </a:lvl4pPr>
            <a:lvl5pPr marL="2429652" indent="0" algn="ctr">
              <a:buNone/>
              <a:defRPr sz="2100"/>
            </a:lvl5pPr>
            <a:lvl6pPr marL="3037065" indent="0" algn="ctr">
              <a:buNone/>
              <a:defRPr sz="2100"/>
            </a:lvl6pPr>
            <a:lvl7pPr marL="3644478" indent="0" algn="ctr">
              <a:buNone/>
              <a:defRPr sz="2100"/>
            </a:lvl7pPr>
            <a:lvl8pPr marL="4251891" indent="0" algn="ctr">
              <a:buNone/>
              <a:defRPr sz="2100"/>
            </a:lvl8pPr>
            <a:lvl9pPr marL="485930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950" y="9261475"/>
            <a:ext cx="2397125" cy="536575"/>
          </a:xfrm>
        </p:spPr>
        <p:txBody>
          <a:bodyPr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2150" y="9261475"/>
            <a:ext cx="7683500" cy="53657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2025" y="2076450"/>
            <a:ext cx="815975" cy="536575"/>
          </a:xfrm>
        </p:spPr>
        <p:txBody>
          <a:bodyPr/>
          <a:lstStyle>
            <a:lvl1pPr>
              <a:defRPr smtClean="0">
                <a:solidFill>
                  <a:srgbClr val="32281A"/>
                </a:solidFill>
              </a:defRPr>
            </a:lvl1pPr>
          </a:lstStyle>
          <a:p>
            <a:pPr>
              <a:defRPr/>
            </a:pPr>
            <a:fld id="{777653A4-4C5D-4562-8005-6E371CB29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52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1" y="938784"/>
            <a:ext cx="9372598" cy="81900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1FC3-670D-4D78-9937-C91C22806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0311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/>
            </a:extLst>
          </p:cNvPr>
          <p:cNvSpPr/>
          <p:nvPr/>
        </p:nvSpPr>
        <p:spPr bwMode="auto">
          <a:xfrm>
            <a:off x="17472025" y="7891463"/>
            <a:ext cx="815975" cy="1200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>
            <a:extLst>
              <a:ext uri="{FF2B5EF4-FFF2-40B4-BE49-F238E27FC236}"/>
            </a:extLst>
          </p:cNvPr>
          <p:cNvCxnSpPr/>
          <p:nvPr/>
        </p:nvCxnSpPr>
        <p:spPr>
          <a:xfrm>
            <a:off x="0" y="9091613"/>
            <a:ext cx="1538922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>
            <a:off x="0" y="9091613"/>
            <a:ext cx="1538922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86149" y="942966"/>
            <a:ext cx="3670006" cy="68612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942969"/>
            <a:ext cx="10606018" cy="68612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04400" y="8694738"/>
            <a:ext cx="5721350" cy="534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04400" y="9264650"/>
            <a:ext cx="5721350" cy="534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D0E6F-9F9E-44AD-8421-718714900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525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6248-9A62-46B0-933B-7D827B461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779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/>
            </a:extLst>
          </p:cNvPr>
          <p:cNvSpPr/>
          <p:nvPr/>
        </p:nvSpPr>
        <p:spPr bwMode="auto">
          <a:xfrm>
            <a:off x="17472025" y="2044700"/>
            <a:ext cx="815975" cy="1201738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9061450"/>
            <a:ext cx="153670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9061450"/>
            <a:ext cx="153670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511" y="3771861"/>
            <a:ext cx="12444982" cy="481969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103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510" y="2044164"/>
            <a:ext cx="12602144" cy="120142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32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741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48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22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296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37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444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518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593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15925" y="9261475"/>
            <a:ext cx="2393950" cy="536575"/>
          </a:xfrm>
        </p:spPr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1000" y="9261475"/>
            <a:ext cx="9721850" cy="53657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2025" y="2376488"/>
            <a:ext cx="815975" cy="5365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39FF0-29B6-4957-B424-943A942D5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40941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792921"/>
            <a:ext cx="9372600" cy="3650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5444952"/>
            <a:ext cx="9372600" cy="364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D0C1-ADD2-43C4-96D8-6EF21DB94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3453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8083"/>
            <a:ext cx="5747004" cy="7268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0" y="818495"/>
            <a:ext cx="9381744" cy="1339378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43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7413" indent="0">
              <a:buNone/>
              <a:defRPr sz="2700" b="1"/>
            </a:lvl2pPr>
            <a:lvl3pPr marL="1214826" indent="0">
              <a:buNone/>
              <a:defRPr sz="2400" b="1"/>
            </a:lvl3pPr>
            <a:lvl4pPr marL="1822239" indent="0">
              <a:buNone/>
              <a:defRPr sz="2100" b="1"/>
            </a:lvl4pPr>
            <a:lvl5pPr marL="2429652" indent="0">
              <a:buNone/>
              <a:defRPr sz="2100" b="1"/>
            </a:lvl5pPr>
            <a:lvl6pPr marL="3037065" indent="0">
              <a:buNone/>
              <a:defRPr sz="2100" b="1"/>
            </a:lvl6pPr>
            <a:lvl7pPr marL="3644478" indent="0">
              <a:buNone/>
              <a:defRPr sz="2100" b="1"/>
            </a:lvl7pPr>
            <a:lvl8pPr marL="4251891" indent="0">
              <a:buNone/>
              <a:defRPr sz="2100" b="1"/>
            </a:lvl8pPr>
            <a:lvl9pPr marL="485930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2238313"/>
            <a:ext cx="9381744" cy="256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2400" y="5427882"/>
            <a:ext cx="9381744" cy="1340180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7413" indent="0">
              <a:buNone/>
              <a:defRPr sz="2700" b="1"/>
            </a:lvl2pPr>
            <a:lvl3pPr marL="1214826" indent="0">
              <a:buNone/>
              <a:defRPr sz="2400" b="1"/>
            </a:lvl3pPr>
            <a:lvl4pPr marL="1822239" indent="0">
              <a:buNone/>
              <a:defRPr sz="2100" b="1"/>
            </a:lvl4pPr>
            <a:lvl5pPr marL="2429652" indent="0">
              <a:buNone/>
              <a:defRPr sz="2100" b="1"/>
            </a:lvl5pPr>
            <a:lvl6pPr marL="3037065" indent="0">
              <a:buNone/>
              <a:defRPr sz="2100" b="1"/>
            </a:lvl6pPr>
            <a:lvl7pPr marL="3644478" indent="0">
              <a:buNone/>
              <a:defRPr sz="2100" b="1"/>
            </a:lvl7pPr>
            <a:lvl8pPr marL="4251891" indent="0">
              <a:buNone/>
              <a:defRPr sz="2100" b="1"/>
            </a:lvl8pPr>
            <a:lvl9pPr marL="485930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2400" y="6848500"/>
            <a:ext cx="9381744" cy="2569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73D3-F2A6-4F24-BB82-932451E83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227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D110-8A12-415F-9AF5-54539FFBB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8970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2F5-7037-4451-BDC6-E75C85133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08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4703"/>
            <a:ext cx="5758164" cy="281749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5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827415"/>
            <a:ext cx="9372600" cy="8246545"/>
          </a:xfrm>
        </p:spPr>
        <p:txBody>
          <a:bodyPr/>
          <a:lstStyle>
            <a:lvl1pPr>
              <a:lnSpc>
                <a:spcPct val="112000"/>
              </a:lnSpc>
              <a:defRPr sz="3500"/>
            </a:lvl1pPr>
            <a:lvl2pPr>
              <a:lnSpc>
                <a:spcPct val="112000"/>
              </a:lnSpc>
              <a:defRPr sz="3200"/>
            </a:lvl2pPr>
            <a:lvl3pPr>
              <a:lnSpc>
                <a:spcPct val="112000"/>
              </a:lnSpc>
              <a:defRPr sz="2800"/>
            </a:lvl3pPr>
            <a:lvl4pPr>
              <a:lnSpc>
                <a:spcPct val="112000"/>
              </a:lnSpc>
              <a:defRPr sz="2500"/>
            </a:lvl4pPr>
            <a:lvl5pPr>
              <a:lnSpc>
                <a:spcPct val="112000"/>
              </a:lnSpc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844886"/>
            <a:ext cx="5758164" cy="4751321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2126"/>
              </a:spcBef>
              <a:buNone/>
              <a:defRPr sz="2500"/>
            </a:lvl1pPr>
            <a:lvl2pPr marL="607413" indent="0">
              <a:buNone/>
              <a:defRPr sz="1900"/>
            </a:lvl2pPr>
            <a:lvl3pPr marL="1214826" indent="0">
              <a:buNone/>
              <a:defRPr sz="1600"/>
            </a:lvl3pPr>
            <a:lvl4pPr marL="1822239" indent="0">
              <a:buNone/>
              <a:defRPr sz="1300"/>
            </a:lvl4pPr>
            <a:lvl5pPr marL="2429652" indent="0">
              <a:buNone/>
              <a:defRPr sz="1300"/>
            </a:lvl5pPr>
            <a:lvl6pPr marL="3037065" indent="0">
              <a:buNone/>
              <a:defRPr sz="1300"/>
            </a:lvl6pPr>
            <a:lvl7pPr marL="3644478" indent="0">
              <a:buNone/>
              <a:defRPr sz="1300"/>
            </a:lvl7pPr>
            <a:lvl8pPr marL="4251891" indent="0">
              <a:buNone/>
              <a:defRPr sz="1300"/>
            </a:lvl8pPr>
            <a:lvl9pPr marL="485930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B658-0288-485A-AA74-2CE0BA459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1679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817318"/>
            <a:ext cx="5765056" cy="2814884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5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6700" y="2"/>
            <a:ext cx="9258300" cy="10058399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7413" indent="0">
              <a:buNone/>
              <a:defRPr sz="3700"/>
            </a:lvl2pPr>
            <a:lvl3pPr marL="1214826" indent="0">
              <a:buNone/>
              <a:defRPr sz="3200"/>
            </a:lvl3pPr>
            <a:lvl4pPr marL="1822239" indent="0">
              <a:buNone/>
              <a:defRPr sz="2700"/>
            </a:lvl4pPr>
            <a:lvl5pPr marL="2429652" indent="0">
              <a:buNone/>
              <a:defRPr sz="2700"/>
            </a:lvl5pPr>
            <a:lvl6pPr marL="3037065" indent="0">
              <a:buNone/>
              <a:defRPr sz="2700"/>
            </a:lvl6pPr>
            <a:lvl7pPr marL="3644478" indent="0">
              <a:buNone/>
              <a:defRPr sz="2700"/>
            </a:lvl7pPr>
            <a:lvl8pPr marL="4251891" indent="0">
              <a:buNone/>
              <a:defRPr sz="2700"/>
            </a:lvl8pPr>
            <a:lvl9pPr marL="4859304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3844884"/>
            <a:ext cx="5765056" cy="4747565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2126"/>
              </a:spcBef>
              <a:buNone/>
              <a:defRPr sz="2500"/>
            </a:lvl1pPr>
            <a:lvl2pPr marL="607413" indent="0">
              <a:buNone/>
              <a:defRPr sz="1900"/>
            </a:lvl2pPr>
            <a:lvl3pPr marL="1214826" indent="0">
              <a:buNone/>
              <a:defRPr sz="1600"/>
            </a:lvl3pPr>
            <a:lvl4pPr marL="1822239" indent="0">
              <a:buNone/>
              <a:defRPr sz="1300"/>
            </a:lvl4pPr>
            <a:lvl5pPr marL="2429652" indent="0">
              <a:buNone/>
              <a:defRPr sz="1300"/>
            </a:lvl5pPr>
            <a:lvl6pPr marL="3037065" indent="0">
              <a:buNone/>
              <a:defRPr sz="1300"/>
            </a:lvl6pPr>
            <a:lvl7pPr marL="3644478" indent="0">
              <a:buNone/>
              <a:defRPr sz="1300"/>
            </a:lvl7pPr>
            <a:lvl8pPr marL="4251891" indent="0">
              <a:buNone/>
              <a:defRPr sz="1300"/>
            </a:lvl8pPr>
            <a:lvl9pPr marL="485930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C536-A1BC-400E-B967-303130599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6900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7472025" y="7891463"/>
            <a:ext cx="815975" cy="1200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22325"/>
            <a:ext cx="5749925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77" tIns="80988" rIns="161977" bIns="80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833438"/>
            <a:ext cx="9372600" cy="82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77" tIns="80988" rIns="161977" bIns="80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8696325"/>
            <a:ext cx="5721350" cy="534988"/>
          </a:xfrm>
          <a:prstGeom prst="rect">
            <a:avLst/>
          </a:prstGeom>
        </p:spPr>
        <p:txBody>
          <a:bodyPr vert="horz" lIns="161977" tIns="80988" rIns="161977" bIns="80988" rtlCol="0" anchor="t"/>
          <a:lstStyle>
            <a:lvl1pPr algn="r" defTabSz="809884" eaLnBrk="1" fontAlgn="auto" hangingPunct="1">
              <a:spcBef>
                <a:spcPts val="0"/>
              </a:spcBef>
              <a:spcAft>
                <a:spcPts val="0"/>
              </a:spcAft>
              <a:defRPr sz="13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9261475"/>
            <a:ext cx="5721350" cy="536575"/>
          </a:xfrm>
          <a:prstGeom prst="rect">
            <a:avLst/>
          </a:prstGeom>
        </p:spPr>
        <p:txBody>
          <a:bodyPr vert="horz" lIns="161977" tIns="80988" rIns="161977" bIns="80988" rtlCol="0" anchor="t"/>
          <a:lstStyle>
            <a:lvl1pPr algn="r" defTabSz="809884" eaLnBrk="1" fontAlgn="auto" hangingPunct="1">
              <a:spcBef>
                <a:spcPts val="0"/>
              </a:spcBef>
              <a:spcAft>
                <a:spcPts val="0"/>
              </a:spcAft>
              <a:defRPr sz="19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2025" y="8223250"/>
            <a:ext cx="815975" cy="536575"/>
          </a:xfrm>
          <a:prstGeom prst="rect">
            <a:avLst/>
          </a:prstGeom>
        </p:spPr>
        <p:txBody>
          <a:bodyPr vert="horz" wrap="square" lIns="161977" tIns="80988" rIns="161977" bIns="8098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 i="1" smtClean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030B0964-7C81-49DC-B7E9-5D3CF2C17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091613"/>
            <a:ext cx="67437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091613"/>
            <a:ext cx="67437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9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10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r" defTabSz="1214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00" i="1" kern="1200">
          <a:solidFill>
            <a:srgbClr val="262626"/>
          </a:solidFill>
          <a:latin typeface="+mj-lt"/>
          <a:ea typeface="+mj-ea"/>
          <a:cs typeface="+mj-cs"/>
        </a:defRPr>
      </a:lvl1pPr>
      <a:lvl2pPr algn="r" defTabSz="1214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2pPr>
      <a:lvl3pPr algn="r" defTabSz="1214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3pPr>
      <a:lvl4pPr algn="r" defTabSz="1214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4pPr>
      <a:lvl5pPr algn="r" defTabSz="1214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5pPr>
      <a:lvl6pPr marL="809884" algn="r" defTabSz="1214826" rtl="0" fontAlgn="base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6pPr>
      <a:lvl7pPr marL="1619768" algn="r" defTabSz="1214826" rtl="0" fontAlgn="base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7pPr>
      <a:lvl8pPr marL="2429652" algn="r" defTabSz="1214826" rtl="0" fontAlgn="base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8pPr>
      <a:lvl9pPr marL="3239536" algn="r" defTabSz="1214826" rtl="0" fontAlgn="base">
        <a:lnSpc>
          <a:spcPct val="90000"/>
        </a:lnSpc>
        <a:spcBef>
          <a:spcPct val="0"/>
        </a:spcBef>
        <a:spcAft>
          <a:spcPct val="0"/>
        </a:spcAft>
        <a:defRPr sz="6700" i="1">
          <a:solidFill>
            <a:srgbClr val="262626"/>
          </a:solidFill>
          <a:latin typeface="Century Schoolbook" pitchFamily="18" charset="0"/>
        </a:defRPr>
      </a:lvl9pPr>
    </p:titleStyle>
    <p:bodyStyle>
      <a:lvl1pPr marL="500063" indent="-500063" algn="l" defTabSz="1214438" rtl="0" eaLnBrk="0" fontAlgn="base" hangingPunct="0">
        <a:lnSpc>
          <a:spcPct val="112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rgbClr val="262626"/>
          </a:solidFill>
          <a:latin typeface="+mn-lt"/>
          <a:ea typeface="+mn-ea"/>
          <a:cs typeface="+mn-cs"/>
        </a:defRPr>
      </a:lvl1pPr>
      <a:lvl2pPr marL="1214438" indent="-500063" algn="l" defTabSz="1214438" rtl="0" eaLnBrk="0" fontAlgn="base" hangingPunct="0">
        <a:lnSpc>
          <a:spcPct val="112000"/>
        </a:lnSpc>
        <a:spcBef>
          <a:spcPts val="1600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024063" indent="-500063" algn="l" defTabSz="1214438" rtl="0" eaLnBrk="0" fontAlgn="base" hangingPunct="0">
        <a:lnSpc>
          <a:spcPct val="112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3pPr>
      <a:lvl4pPr marL="2833688" indent="-500063" algn="l" defTabSz="1214438" rtl="0" eaLnBrk="0" fontAlgn="base" hangingPunct="0">
        <a:lnSpc>
          <a:spcPct val="112000"/>
        </a:lnSpc>
        <a:spcBef>
          <a:spcPts val="1600"/>
        </a:spcBef>
        <a:spcAft>
          <a:spcPct val="0"/>
        </a:spcAft>
        <a:buFont typeface="Corbel" panose="020B0503020204020204" pitchFamily="34" charset="0"/>
        <a:buChar char="–"/>
        <a:defRPr sz="2500" kern="1200">
          <a:solidFill>
            <a:srgbClr val="262626"/>
          </a:solidFill>
          <a:latin typeface="+mn-lt"/>
          <a:ea typeface="+mn-ea"/>
          <a:cs typeface="+mn-cs"/>
        </a:defRPr>
      </a:lvl4pPr>
      <a:lvl5pPr marL="3643313" indent="-500063" algn="l" defTabSz="1214438" rtl="0" eaLnBrk="0" fontAlgn="base" hangingPunct="0">
        <a:lnSpc>
          <a:spcPct val="112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500" i="1" kern="1200">
          <a:solidFill>
            <a:srgbClr val="262626"/>
          </a:solidFill>
          <a:latin typeface="+mn-lt"/>
          <a:ea typeface="+mn-ea"/>
          <a:cs typeface="+mn-cs"/>
        </a:defRPr>
      </a:lvl5pPr>
      <a:lvl6pPr marL="4454362" indent="-502128" algn="l" defTabSz="1214826" rtl="0" eaLnBrk="1" latinLnBrk="0" hangingPunct="1">
        <a:lnSpc>
          <a:spcPct val="112000"/>
        </a:lnSpc>
        <a:spcBef>
          <a:spcPts val="1727"/>
        </a:spcBef>
        <a:buFont typeface="Corbel" panose="020B0503020204020204" pitchFamily="34" charset="0"/>
        <a:buChar char="–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5264247" indent="-502128" algn="l" defTabSz="1214826" rtl="0" eaLnBrk="1" latinLnBrk="0" hangingPunct="1">
        <a:lnSpc>
          <a:spcPct val="112000"/>
        </a:lnSpc>
        <a:spcBef>
          <a:spcPts val="1727"/>
        </a:spcBef>
        <a:buFont typeface="Arial" panose="020B0604020202020204" pitchFamily="34" charset="0"/>
        <a:buChar char="•"/>
        <a:defRPr sz="2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6074131" indent="-502128" algn="l" defTabSz="1214826" rtl="0" eaLnBrk="1" latinLnBrk="0" hangingPunct="1">
        <a:lnSpc>
          <a:spcPct val="112000"/>
        </a:lnSpc>
        <a:spcBef>
          <a:spcPts val="1727"/>
        </a:spcBef>
        <a:buFont typeface="Corbel" panose="020B0503020204020204" pitchFamily="34" charset="0"/>
        <a:buChar char="–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6884015" indent="-376596" algn="l" defTabSz="1214826" rtl="0" eaLnBrk="1" latinLnBrk="0" hangingPunct="1">
        <a:lnSpc>
          <a:spcPct val="112000"/>
        </a:lnSpc>
        <a:spcBef>
          <a:spcPts val="1727"/>
        </a:spcBef>
        <a:buFont typeface="Arial" panose="020B0604020202020204" pitchFamily="34" charset="0"/>
        <a:buChar char="•"/>
        <a:defRPr sz="19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413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826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239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9652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065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478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1891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9304" algn="l" defTabSz="12148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95275"/>
            <a:ext cx="15544800" cy="20510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endParaRPr lang="en-US" altLang="en-US" sz="7100" b="1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95275"/>
            <a:ext cx="17373600" cy="9428163"/>
          </a:xfrm>
        </p:spPr>
        <p:txBody>
          <a:bodyPr rtlCol="0">
            <a:normAutofit lnSpcReduction="10000"/>
          </a:bodyPr>
          <a:lstStyle/>
          <a:p>
            <a:pPr marL="809884" lvl="1" indent="0" defTabSz="1214826" eaLnBrk="1" fontAlgn="auto" hangingPunct="1">
              <a:spcBef>
                <a:spcPts val="1594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7100" i="1" dirty="0">
                <a:solidFill>
                  <a:schemeClr val="bg1"/>
                </a:solidFill>
              </a:rPr>
              <a:t>Were they ashamed when they had committed abomination?</a:t>
            </a:r>
            <a:br>
              <a:rPr lang="en-US" sz="7100" i="1" dirty="0">
                <a:solidFill>
                  <a:schemeClr val="bg1"/>
                </a:solidFill>
              </a:rPr>
            </a:br>
            <a:r>
              <a:rPr lang="en-US" sz="7100" i="1" dirty="0">
                <a:solidFill>
                  <a:schemeClr val="bg1"/>
                </a:solidFill>
              </a:rPr>
              <a:t>No! They were </a:t>
            </a:r>
            <a:r>
              <a:rPr lang="en-US" sz="7100" i="1" u="sng" dirty="0">
                <a:solidFill>
                  <a:schemeClr val="bg1"/>
                </a:solidFill>
              </a:rPr>
              <a:t>not at all ashamed</a:t>
            </a:r>
            <a:r>
              <a:rPr lang="en-US" sz="7100" i="1" dirty="0">
                <a:solidFill>
                  <a:schemeClr val="bg1"/>
                </a:solidFill>
              </a:rPr>
              <a:t>;</a:t>
            </a:r>
            <a:br>
              <a:rPr lang="en-US" sz="7100" i="1" dirty="0">
                <a:solidFill>
                  <a:schemeClr val="bg1"/>
                </a:solidFill>
              </a:rPr>
            </a:br>
            <a:r>
              <a:rPr lang="en-US" sz="7100" i="1" u="sng" dirty="0">
                <a:solidFill>
                  <a:schemeClr val="bg1"/>
                </a:solidFill>
              </a:rPr>
              <a:t>Nor did they know how to blush</a:t>
            </a:r>
            <a:r>
              <a:rPr lang="en-US" sz="7100" i="1" dirty="0">
                <a:solidFill>
                  <a:schemeClr val="bg1"/>
                </a:solidFill>
              </a:rPr>
              <a:t>.</a:t>
            </a:r>
            <a:br>
              <a:rPr lang="en-US" sz="7100" i="1" dirty="0">
                <a:solidFill>
                  <a:schemeClr val="bg1"/>
                </a:solidFill>
              </a:rPr>
            </a:br>
            <a:r>
              <a:rPr lang="en-US" sz="7100" i="1" dirty="0">
                <a:solidFill>
                  <a:schemeClr val="bg1"/>
                </a:solidFill>
              </a:rPr>
              <a:t>Therefore they shall fall among those who fall;  At the time I punish them,</a:t>
            </a:r>
            <a:br>
              <a:rPr lang="en-US" sz="7100" i="1" dirty="0">
                <a:solidFill>
                  <a:schemeClr val="bg1"/>
                </a:solidFill>
              </a:rPr>
            </a:br>
            <a:r>
              <a:rPr lang="en-US" sz="7100" i="1" dirty="0">
                <a:solidFill>
                  <a:schemeClr val="bg1"/>
                </a:solidFill>
              </a:rPr>
              <a:t>They shall be cast down,” says the </a:t>
            </a:r>
            <a:r>
              <a:rPr lang="en-US" sz="7100" i="1" cap="small" dirty="0">
                <a:solidFill>
                  <a:schemeClr val="bg1"/>
                </a:solidFill>
              </a:rPr>
              <a:t>Lord</a:t>
            </a:r>
            <a:r>
              <a:rPr lang="en-US" sz="7100" i="1" dirty="0">
                <a:solidFill>
                  <a:schemeClr val="bg1"/>
                </a:solidFill>
              </a:rPr>
              <a:t>.                </a:t>
            </a:r>
          </a:p>
          <a:p>
            <a:pPr marL="809884" lvl="1" indent="0" defTabSz="1214826" eaLnBrk="1" fontAlgn="auto" hangingPunct="1">
              <a:spcBef>
                <a:spcPts val="1594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4300" i="1" dirty="0">
                <a:solidFill>
                  <a:schemeClr val="bg1"/>
                </a:solidFill>
              </a:rPr>
              <a:t>			Jeremiah 6:15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95275"/>
            <a:ext cx="15544800" cy="205105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</a:bodyPr>
          <a:lstStyle/>
          <a:p>
            <a:pPr defTabSz="1214826" eaLnBrk="1" fontAlgn="auto" hangingPunct="1">
              <a:spcAft>
                <a:spcPts val="0"/>
              </a:spcAft>
              <a:defRPr/>
            </a:pPr>
            <a:r>
              <a:rPr 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Things That Should Embarrass Christians: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17526000" cy="7599363"/>
          </a:xfrm>
        </p:spPr>
        <p:txBody>
          <a:bodyPr/>
          <a:lstStyle/>
          <a:p>
            <a:pPr lvl="1" eaLnBrk="1" hangingPunct="1"/>
            <a:r>
              <a:rPr lang="en-US" altLang="en-US" sz="57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Our past life of sin</a:t>
            </a:r>
          </a:p>
          <a:p>
            <a:pPr lvl="2" eaLnBrk="1" hangingPunct="1"/>
            <a:r>
              <a:rPr lang="en-US" altLang="en-US" sz="500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Romans 6:20-22; Ephesians 2:12-13;                   1 Peter 4:3-4; Titus 3:3</a:t>
            </a:r>
          </a:p>
          <a:p>
            <a:pPr lvl="1" eaLnBrk="1" hangingPunct="1"/>
            <a:r>
              <a:rPr lang="en-US" altLang="en-US" sz="570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Our lack of Bible knowledge</a:t>
            </a:r>
          </a:p>
          <a:p>
            <a:pPr lvl="2" eaLnBrk="1" hangingPunct="1"/>
            <a:r>
              <a:rPr lang="en-US" altLang="en-US" sz="500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2 Timothy 2:15; Hosea 4:6</a:t>
            </a:r>
          </a:p>
          <a:p>
            <a:pPr lvl="1" eaLnBrk="1" hangingPunct="1"/>
            <a:r>
              <a:rPr lang="en-US" altLang="en-US" sz="570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Our shameful behavior as Christians</a:t>
            </a:r>
          </a:p>
          <a:p>
            <a:pPr lvl="2" eaLnBrk="1" hangingPunct="1"/>
            <a:r>
              <a:rPr lang="en-US" altLang="en-US" sz="500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Rev. 3:18; 1 Cor. 14:35; Eph. 5:12;                        2 Thess. 3:14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5275"/>
            <a:ext cx="17526000" cy="205105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rmAutofit fontScale="90000"/>
          </a:bodyPr>
          <a:lstStyle/>
          <a:p>
            <a:pPr defTabSz="1214826" eaLnBrk="1" fontAlgn="auto" hangingPunct="1">
              <a:spcAft>
                <a:spcPts val="0"/>
              </a:spcAft>
              <a:defRPr/>
            </a:pPr>
            <a:r>
              <a:rPr 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Things That Should </a:t>
            </a:r>
            <a:r>
              <a:rPr lang="en-US" sz="7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Not</a:t>
            </a:r>
            <a:r>
              <a:rPr 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Embarrass Christians:</a:t>
            </a:r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11363"/>
            <a:ext cx="17526000" cy="8047037"/>
          </a:xfrm>
        </p:spPr>
        <p:txBody>
          <a:bodyPr rtlCol="0">
            <a:normAutofit fontScale="92500" lnSpcReduction="10000"/>
          </a:bodyPr>
          <a:lstStyle/>
          <a:p>
            <a:pPr marL="1214826" lvl="1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gospel of Christ </a:t>
            </a:r>
          </a:p>
          <a:p>
            <a:pPr marL="2024710" lvl="2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Romans 1:16; Mark 8:38</a:t>
            </a:r>
          </a:p>
          <a:p>
            <a:pPr marL="1214826" lvl="1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Persecution</a:t>
            </a:r>
          </a:p>
          <a:p>
            <a:pPr marL="2024710" lvl="2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 Peter 4:16; 2 Timothy 1:16</a:t>
            </a:r>
          </a:p>
          <a:p>
            <a:pPr marL="1214826" lvl="1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Brethren of </a:t>
            </a:r>
            <a:r>
              <a:rPr lang="en-US" altLang="en-US" sz="57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“low estate”</a:t>
            </a:r>
            <a:r>
              <a:rPr lang="en-US" altLang="en-US" sz="57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 </a:t>
            </a:r>
          </a:p>
          <a:p>
            <a:pPr marL="2024710" lvl="2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3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James 2:1-10; Gal. 2:11-13; Heb. 2:11-12</a:t>
            </a:r>
          </a:p>
          <a:p>
            <a:pPr marL="1214826" lvl="1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Appearing before Christ in judgment</a:t>
            </a:r>
          </a:p>
          <a:p>
            <a:pPr marL="2024710" lvl="2" indent="-502128" defTabSz="1214826" eaLnBrk="1" fontAlgn="auto" hangingPunct="1">
              <a:spcBef>
                <a:spcPts val="1594"/>
              </a:spcBef>
              <a:spcAft>
                <a:spcPts val="0"/>
              </a:spcAft>
              <a:defRPr/>
            </a:pPr>
            <a:r>
              <a:rPr lang="en-US" altLang="en-US" sz="53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 John 2:28; 2 Thess. 1:7-9; Matt. 25:41-46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bldLvl="2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3629</TotalTime>
  <Words>125</Words>
  <Application>Microsoft Office PowerPoint</Application>
  <PresentationFormat>Custom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Aharoni</vt:lpstr>
      <vt:lpstr>Arial</vt:lpstr>
      <vt:lpstr>Corbel</vt:lpstr>
      <vt:lpstr>Century Schoolbook</vt:lpstr>
      <vt:lpstr>Arial Rounded MT Bold</vt:lpstr>
      <vt:lpstr>Calibri</vt:lpstr>
      <vt:lpstr>Headlines</vt:lpstr>
      <vt:lpstr>PowerPoint Presentation</vt:lpstr>
      <vt:lpstr>Things That Should Embarrass Christians:</vt:lpstr>
      <vt:lpstr>Things That Should Not Embarrass Christians: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Friends Don’t Grow on Trees</dc:title>
  <dc:creator>Johnny Felker</dc:creator>
  <cp:lastModifiedBy>Daniel Hopkins</cp:lastModifiedBy>
  <cp:revision>44</cp:revision>
  <cp:lastPrinted>2012-02-01T18:08:02Z</cp:lastPrinted>
  <dcterms:created xsi:type="dcterms:W3CDTF">2003-02-07T17:54:25Z</dcterms:created>
  <dcterms:modified xsi:type="dcterms:W3CDTF">2018-05-07T16:37:52Z</dcterms:modified>
</cp:coreProperties>
</file>