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8288000" cy="10058400"/>
  <p:notesSz cx="6858000" cy="9144000"/>
  <p:defaultTextStyle>
    <a:defPPr>
      <a:defRPr lang="en-US"/>
    </a:defPPr>
    <a:lvl1pPr marL="0" algn="l" defTabSz="161911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09562" algn="l" defTabSz="161911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19115" algn="l" defTabSz="161911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28680" algn="l" defTabSz="161911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38233" algn="l" defTabSz="161911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47794" algn="l" defTabSz="161911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57352" algn="l" defTabSz="161911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66909" algn="l" defTabSz="161911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476469" algn="l" defTabSz="161911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4" y="-204"/>
      </p:cViewPr>
      <p:guideLst>
        <p:guide orient="horz" pos="3168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C2A2C-12F0-4E17-9B3C-939E4F635C9A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685800"/>
            <a:ext cx="623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B463C-2553-4AA9-ADFB-61DAD452F5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61911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09562" algn="l" defTabSz="161911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19115" algn="l" defTabSz="161911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28680" algn="l" defTabSz="161911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38233" algn="l" defTabSz="161911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47794" algn="l" defTabSz="161911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57352" algn="l" defTabSz="161911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666909" algn="l" defTabSz="161911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476469" algn="l" defTabSz="161911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02802"/>
            <a:ext cx="16459200" cy="1676400"/>
          </a:xfrm>
          <a:prstGeom prst="rect">
            <a:avLst/>
          </a:prstGeom>
        </p:spPr>
        <p:txBody>
          <a:bodyPr vert="horz" lIns="161906" tIns="80953" rIns="161906" bIns="809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46975"/>
            <a:ext cx="16459200" cy="6638079"/>
          </a:xfrm>
          <a:prstGeom prst="rect">
            <a:avLst/>
          </a:prstGeom>
        </p:spPr>
        <p:txBody>
          <a:bodyPr vert="horz" lIns="161906" tIns="80953" rIns="161906" bIns="809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322662"/>
            <a:ext cx="4267200" cy="535517"/>
          </a:xfrm>
          <a:prstGeom prst="rect">
            <a:avLst/>
          </a:prstGeom>
        </p:spPr>
        <p:txBody>
          <a:bodyPr vert="horz" lIns="161906" tIns="80953" rIns="161906" bIns="80953" rtlCol="0" anchor="ctr"/>
          <a:lstStyle>
            <a:lvl1pPr algn="l" defTabSz="1619042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4/29/2018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322662"/>
            <a:ext cx="5791200" cy="535517"/>
          </a:xfrm>
          <a:prstGeom prst="rect">
            <a:avLst/>
          </a:prstGeom>
        </p:spPr>
        <p:txBody>
          <a:bodyPr vert="horz" lIns="161906" tIns="80953" rIns="161906" bIns="80953" rtlCol="0" anchor="ctr"/>
          <a:lstStyle>
            <a:lvl1pPr algn="ctr" defTabSz="1619042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322662"/>
            <a:ext cx="4267200" cy="535517"/>
          </a:xfrm>
          <a:prstGeom prst="rect">
            <a:avLst/>
          </a:prstGeom>
        </p:spPr>
        <p:txBody>
          <a:bodyPr vert="horz" lIns="161906" tIns="80953" rIns="161906" bIns="80953" rtlCol="0" anchor="ctr"/>
          <a:lstStyle>
            <a:lvl1pPr algn="r" defTabSz="1619042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619042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142" indent="-607142" algn="l" defTabSz="1619042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15477" indent="-505947" algn="l" defTabSz="1619042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3807" indent="-404765" algn="l" defTabSz="1619042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33326" indent="-404765" algn="l" defTabSz="161904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42849" indent="-404765" algn="l" defTabSz="1619042" rtl="0" eaLnBrk="1" latinLnBrk="0" hangingPunct="1">
        <a:spcBef>
          <a:spcPct val="20000"/>
        </a:spcBef>
        <a:buFont typeface="Arial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52371" indent="-404765" algn="l" defTabSz="161904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61891" indent="-404765" algn="l" defTabSz="161904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071419" indent="-404765" algn="l" defTabSz="161904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880936" indent="-404765" algn="l" defTabSz="161904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90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9526" algn="l" defTabSz="16190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19042" algn="l" defTabSz="16190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28572" algn="l" defTabSz="16190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38089" algn="l" defTabSz="16190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47614" algn="l" defTabSz="16190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57135" algn="l" defTabSz="16190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66655" algn="l" defTabSz="16190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476180" algn="l" defTabSz="16190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00200"/>
            <a:ext cx="17526000" cy="5426474"/>
          </a:xfrm>
          <a:prstGeom prst="rect">
            <a:avLst/>
          </a:prstGeom>
          <a:noFill/>
        </p:spPr>
        <p:txBody>
          <a:bodyPr wrap="square" lIns="161913" tIns="80957" rIns="161913" bIns="80957" rtlCol="0">
            <a:spAutoFit/>
          </a:bodyPr>
          <a:lstStyle/>
          <a:p>
            <a:pPr algn="ctr"/>
            <a:r>
              <a:rPr lang="en-US" sz="4300" dirty="0"/>
              <a:t>Prayers for The Young and Old</a:t>
            </a:r>
          </a:p>
          <a:p>
            <a:pPr algn="ctr"/>
            <a:endParaRPr lang="en-US" sz="4300" dirty="0"/>
          </a:p>
          <a:p>
            <a:r>
              <a:rPr lang="en-US" dirty="0" smtClean="0"/>
              <a:t>Scripture Reading</a:t>
            </a:r>
            <a:endParaRPr lang="en-US" dirty="0"/>
          </a:p>
          <a:p>
            <a:r>
              <a:rPr lang="en-US" dirty="0" smtClean="0"/>
              <a:t>Opening </a:t>
            </a:r>
            <a:r>
              <a:rPr lang="en-US" dirty="0"/>
              <a:t>Remarks – Dennis </a:t>
            </a:r>
          </a:p>
          <a:p>
            <a:r>
              <a:rPr lang="en-US" dirty="0"/>
              <a:t>Prayers for the Young (Overcoming Temptations) – </a:t>
            </a:r>
            <a:r>
              <a:rPr lang="en-US" dirty="0" smtClean="0"/>
              <a:t>Doug</a:t>
            </a:r>
            <a:endParaRPr lang="en-US" dirty="0"/>
          </a:p>
          <a:p>
            <a:r>
              <a:rPr lang="en-US" dirty="0"/>
              <a:t>Prayer for the Young ( Think of Others) – </a:t>
            </a:r>
            <a:r>
              <a:rPr lang="en-US" dirty="0" smtClean="0"/>
              <a:t>Jeb</a:t>
            </a:r>
            <a:endParaRPr lang="en-US" dirty="0"/>
          </a:p>
          <a:p>
            <a:r>
              <a:rPr lang="en-US" dirty="0" smtClean="0"/>
              <a:t>Remarks </a:t>
            </a:r>
            <a:r>
              <a:rPr lang="en-US" dirty="0"/>
              <a:t>– Dennis </a:t>
            </a:r>
          </a:p>
          <a:p>
            <a:r>
              <a:rPr lang="en-US" dirty="0"/>
              <a:t>Prayer for the Elderly ( Frustrations of The Elderly) – </a:t>
            </a:r>
            <a:r>
              <a:rPr lang="en-US" dirty="0" smtClean="0"/>
              <a:t>Charles</a:t>
            </a:r>
            <a:endParaRPr lang="en-US" dirty="0"/>
          </a:p>
          <a:p>
            <a:r>
              <a:rPr lang="en-US" dirty="0"/>
              <a:t>Prayer for the Elderly (Stay Focused) – </a:t>
            </a:r>
            <a:r>
              <a:rPr lang="en-US" dirty="0" smtClean="0"/>
              <a:t>Jim</a:t>
            </a:r>
            <a:endParaRPr lang="en-US" dirty="0"/>
          </a:p>
          <a:p>
            <a:r>
              <a:rPr lang="en-US" dirty="0" smtClean="0"/>
              <a:t>Invitation </a:t>
            </a:r>
            <a:r>
              <a:rPr lang="en-US" dirty="0"/>
              <a:t>– Dennis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Company>SHCOC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SHCOC</dc:creator>
  <cp:lastModifiedBy>SHCOC</cp:lastModifiedBy>
  <cp:revision>20</cp:revision>
  <dcterms:created xsi:type="dcterms:W3CDTF">2018-04-29T16:24:58Z</dcterms:created>
  <dcterms:modified xsi:type="dcterms:W3CDTF">2018-04-29T20:43:26Z</dcterms:modified>
</cp:coreProperties>
</file>