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E1526-FA43-4E93-8F35-72E8A8CF06D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8BAF5-D540-4CB1-A08D-5AFD4A607B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6971B-FCC6-4DA5-B222-6931B052E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D27259-E21F-454E-A408-ECE79409B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24379F-B781-4C1D-9572-D21D98DF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D52FF4-1A86-4D85-B3AB-24426492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657AA6-3D15-4908-A0D1-66A94CE9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82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EE605F-890F-4A36-90FA-3B8725C4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AD3E41-EED8-473A-9430-06FA2BE27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C54690-B480-4E72-8B4A-E1CC27C1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1C86A-2A22-4B36-9583-DCF7980D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D735A8-046F-4DA3-9EEA-A8B7B977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8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6E5814-323A-4295-8E53-17C25B5BC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A220A9-9D0C-4CBE-9107-4C5529563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67595-5C86-48FD-82DC-41DAE673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2F5455-C76F-4B2B-8181-FA19385C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982755-51B8-4A73-A4BD-57A2408A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05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313ECD-6CFE-47B3-BE9A-A279BA9A6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8943D-40A5-4682-8403-0277803A3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6F9AC2-D40E-4969-9A75-6EAE38CE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722BDE-9C94-48D6-8D1A-44D2C1B2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8D249-8AA6-40C8-AF60-D3814951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55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E66EA-133E-450C-AABC-D64EA73A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EDBCDD-1989-4E70-9ABC-E3C8F640F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522E4-22C2-4EE3-8D53-B218E18A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144069-41E0-4FD4-97B2-01FFFFB2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E9B9FA-6F28-4BD6-9EDC-9356BF95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45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7E671-A393-412A-8AE0-8CFFB189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358252-5BED-4385-B260-7D685316E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570CD7-937F-4FFA-ADD2-11CE70C1B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894C5C-0A0D-4CF2-999B-4F5BEF03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423858-8077-411B-B67C-06D61396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31FD22-72F8-4A48-BEE1-FEF9980C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93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E27E5-8C51-45D6-BC2B-803E4EDC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6F104D-0FB3-426B-B6A6-13B2442D3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1DE812-EAAC-4019-BA64-8F8842F7D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EAD73A-BC27-4B9D-9D97-F6B230E7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4A6BF16-ACCC-4C1E-94D0-39BFE28E2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E63C2E-2544-4DF6-ABCF-21393985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E2D5C2-606E-450C-8656-4D22A98F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58C46E-F444-4A3D-9555-720923CB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31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00CB3-4B91-4A93-B548-ABF24E51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D8D2D2-5C1C-4F97-973C-57939A9E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BED144-A1C5-41E6-A1D4-36202822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964B4B-7AED-48D3-B1EA-4AA66434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13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D2F27F-4B76-4431-933F-EA54C4FF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4A1114-947B-4489-9F5A-C120E07B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A4148A-8090-4DEB-8827-115DB7CC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76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10EC0-AFCB-40B4-8B4D-505C667B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E5B600-1594-4ADA-851F-54E02FC9E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E3D8F9-4ACC-4A8E-B4A8-1B719EE53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3B67D7-B24E-4751-814D-1B96F675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6F3E4C-CFD5-4186-A089-C4B278E8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1EB1FD-EDAD-4CBC-A9DD-A5E07544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34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12E98-0910-4A56-A56E-9A41961DF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B9CA6F-17D5-4E0D-A2DE-F68DA8943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991D81-3451-4441-A49C-999DA8EB5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7AA594-8A41-45F9-83A9-BFFA3B17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7018C2-538F-424D-9B3D-88BD3463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1F692C-032A-487B-A745-54E1E889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2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7A7AC2-9EDB-4CAE-99AB-4C906EB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FA70A5-5A8A-4B56-BC8B-9EE7430B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16432B-DCB4-4E21-858B-79E2DD088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B2E9-ED28-4E8E-8BF1-16CF39364927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1082DB-1190-41CB-BC87-AA2404EDC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8D9E1C-CBE3-4791-A54F-372AA2991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8BF2-A203-49BC-BF61-0F1621207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2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AE0B4C-F364-47DC-98A4-CF38FE12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99D34-0AD7-4815-895E-2E71BD33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9" y="168816"/>
            <a:ext cx="11873132" cy="6583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aseline="30000" dirty="0"/>
              <a:t>12 </a:t>
            </a:r>
            <a:r>
              <a:rPr lang="en-US" sz="3200" dirty="0"/>
              <a:t>At that time </a:t>
            </a:r>
            <a:r>
              <a:rPr lang="en-US" sz="3200" dirty="0" err="1"/>
              <a:t>Berodach-Baladan</a:t>
            </a:r>
            <a:r>
              <a:rPr lang="en-US" sz="3200" baseline="30000" dirty="0"/>
              <a:t> </a:t>
            </a:r>
            <a:r>
              <a:rPr lang="en-US" sz="3200" dirty="0"/>
              <a:t>the son of </a:t>
            </a:r>
            <a:r>
              <a:rPr lang="en-US" sz="3200" dirty="0" err="1"/>
              <a:t>Baladan</a:t>
            </a:r>
            <a:r>
              <a:rPr lang="en-US" sz="3200" dirty="0"/>
              <a:t>, king of Babylon, sent letters and a present to Hezekiah, for he heard that Hezekiah had been sick. </a:t>
            </a:r>
            <a:r>
              <a:rPr lang="en-US" sz="3200" baseline="30000" dirty="0"/>
              <a:t>13 </a:t>
            </a:r>
            <a:r>
              <a:rPr lang="en-US" sz="3200" dirty="0"/>
              <a:t>And Hezekiah was attentive to them, and </a:t>
            </a:r>
            <a:r>
              <a:rPr lang="en-US" sz="3200" b="1" dirty="0"/>
              <a:t>showed them all the house of his treasures</a:t>
            </a:r>
            <a:r>
              <a:rPr lang="en-US" sz="3200" dirty="0"/>
              <a:t>—the silver and gold, the spices and precious ointment, and all</a:t>
            </a:r>
            <a:r>
              <a:rPr lang="en-US" sz="3200" baseline="30000" dirty="0"/>
              <a:t> </a:t>
            </a:r>
            <a:r>
              <a:rPr lang="en-US" sz="3200" dirty="0"/>
              <a:t>his armory—all that was found among his treasures. There was nothing in his house or in all his dominion that Hezekiah did not show them.</a:t>
            </a:r>
          </a:p>
          <a:p>
            <a:pPr marL="0" indent="0">
              <a:buNone/>
            </a:pPr>
            <a:r>
              <a:rPr lang="en-US" sz="3200" baseline="30000" dirty="0"/>
              <a:t>14 </a:t>
            </a:r>
            <a:r>
              <a:rPr lang="en-US" sz="3200" dirty="0"/>
              <a:t>Then Isaiah the prophet went to King Hezekiah, and said to him, “What did these men say, and from where did they come to you?”</a:t>
            </a:r>
          </a:p>
          <a:p>
            <a:pPr marL="0" indent="0">
              <a:buNone/>
            </a:pPr>
            <a:r>
              <a:rPr lang="en-US" sz="3200" dirty="0"/>
              <a:t>So Hezekiah said, “They came from a far country, from Babylon.”</a:t>
            </a:r>
          </a:p>
          <a:p>
            <a:pPr marL="0" indent="0">
              <a:buNone/>
            </a:pPr>
            <a:r>
              <a:rPr lang="en-US" sz="3200" baseline="30000" dirty="0"/>
              <a:t>15 </a:t>
            </a:r>
            <a:r>
              <a:rPr lang="en-US" sz="3200" dirty="0"/>
              <a:t>And he said, </a:t>
            </a:r>
            <a:r>
              <a:rPr lang="en-US" sz="3200" b="1" dirty="0"/>
              <a:t>“What have they seen in your house?”</a:t>
            </a:r>
          </a:p>
          <a:p>
            <a:pPr marL="0" indent="0">
              <a:buNone/>
            </a:pPr>
            <a:r>
              <a:rPr lang="en-US" sz="3200" dirty="0"/>
              <a:t>So Hezekiah answered, “</a:t>
            </a:r>
            <a:r>
              <a:rPr lang="en-US" sz="3200" b="1" dirty="0"/>
              <a:t>They have seen all that </a:t>
            </a:r>
            <a:r>
              <a:rPr lang="en-US" sz="3200" b="1" i="1" dirty="0"/>
              <a:t>is</a:t>
            </a:r>
            <a:r>
              <a:rPr lang="en-US" sz="3200" b="1" dirty="0"/>
              <a:t> in my house</a:t>
            </a:r>
            <a:r>
              <a:rPr lang="en-US" sz="3200" dirty="0"/>
              <a:t>; there is nothing among my treasures that I have not shown them.”</a:t>
            </a:r>
          </a:p>
          <a:p>
            <a:pPr marL="0" indent="0">
              <a:buNone/>
            </a:pPr>
            <a:r>
              <a:rPr lang="en-US" sz="2400" dirty="0"/>
              <a:t>										2 Kings 20:12-15</a:t>
            </a:r>
          </a:p>
        </p:txBody>
      </p:sp>
    </p:spTree>
    <p:extLst>
      <p:ext uri="{BB962C8B-B14F-4D97-AF65-F5344CB8AC3E}">
        <p14:creationId xmlns:p14="http://schemas.microsoft.com/office/powerpoint/2010/main" xmlns="" val="33229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urniture&#10;&#10;Description generated with very high confidence">
            <a:extLst>
              <a:ext uri="{FF2B5EF4-FFF2-40B4-BE49-F238E27FC236}">
                <a16:creationId xmlns:a16="http://schemas.microsoft.com/office/drawing/2014/main" xmlns="" id="{6799D2D3-4EE0-4933-AB05-A7DB93517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027" b="14426"/>
          <a:stretch/>
        </p:blipFill>
        <p:spPr>
          <a:xfrm>
            <a:off x="5153825" y="1589784"/>
            <a:ext cx="6553545" cy="3686381"/>
          </a:xfrm>
          <a:prstGeom prst="rect">
            <a:avLst/>
          </a:prstGeom>
        </p:spPr>
      </p:pic>
      <p:sp>
        <p:nvSpPr>
          <p:cNvPr id="14" name="Rectangle 10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7" y="3910267"/>
            <a:ext cx="2586791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BBA95D-BF15-46CD-A96C-1EDF38877975}"/>
              </a:ext>
            </a:extLst>
          </p:cNvPr>
          <p:cNvSpPr txBox="1"/>
          <p:nvPr/>
        </p:nvSpPr>
        <p:spPr>
          <a:xfrm>
            <a:off x="674237" y="914404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have they seen in your house?</a:t>
            </a:r>
          </a:p>
        </p:txBody>
      </p:sp>
    </p:spTree>
    <p:extLst>
      <p:ext uri="{BB962C8B-B14F-4D97-AF65-F5344CB8AC3E}">
        <p14:creationId xmlns:p14="http://schemas.microsoft.com/office/powerpoint/2010/main" xmlns="" val="18869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4" descr="A picture containing furniture&#10;&#10;Description generated with very high confidence">
            <a:extLst>
              <a:ext uri="{FF2B5EF4-FFF2-40B4-BE49-F238E27FC236}">
                <a16:creationId xmlns:a16="http://schemas.microsoft.com/office/drawing/2014/main" xmlns="" id="{6799D2D3-4EE0-4933-AB05-A7DB93517E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49" r="1" b="1"/>
          <a:stretch/>
        </p:blipFill>
        <p:spPr>
          <a:xfrm>
            <a:off x="10094097" y="171198"/>
            <a:ext cx="1957227" cy="2895563"/>
          </a:xfrm>
          <a:prstGeom prst="rect">
            <a:avLst/>
          </a:prstGeom>
          <a:effectLst/>
        </p:spPr>
      </p:pic>
      <p:sp>
        <p:nvSpPr>
          <p:cNvPr id="21" name="Content Placeholder 18">
            <a:extLst>
              <a:ext uri="{FF2B5EF4-FFF2-40B4-BE49-F238E27FC236}">
                <a16:creationId xmlns:a16="http://schemas.microsoft.com/office/drawing/2014/main" xmlns="" id="{36F44280-07E6-4AAA-B090-2D69EFCCA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9" y="2447782"/>
            <a:ext cx="10114671" cy="41921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The exterior: </a:t>
            </a:r>
            <a:r>
              <a:rPr lang="en-US" dirty="0"/>
              <a:t>Stewardship?  Unhealthy attention to appearances?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The office: </a:t>
            </a:r>
            <a:r>
              <a:rPr lang="en-US" dirty="0"/>
              <a:t>Work ethic?  Character?  Honesty? Giving?  </a:t>
            </a:r>
          </a:p>
          <a:p>
            <a:pPr marL="0" indent="0">
              <a:buNone/>
            </a:pPr>
            <a:r>
              <a:rPr lang="en-US" dirty="0"/>
              <a:t>	(1 Tim. 4:12; Col. 3:22-24; Eccl. 9:10; I Tim. 5:8; Eph. 4:28)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The kitchen: </a:t>
            </a:r>
            <a:r>
              <a:rPr lang="en-US" dirty="0"/>
              <a:t>Hospitality? Bible study? Gentleness? Clear priorities?</a:t>
            </a:r>
          </a:p>
          <a:p>
            <a:pPr marL="0" indent="0">
              <a:buNone/>
            </a:pPr>
            <a:r>
              <a:rPr lang="en-US" dirty="0"/>
              <a:t>	(Rom. 12:13; Acts 18:26; 2 Tim. 3:15; I Cor. 13:5; I Thess. 2:7)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The living room: </a:t>
            </a:r>
            <a:r>
              <a:rPr lang="en-US" dirty="0"/>
              <a:t>Family time? Healthy interests? Edification? Unity? 	Love? Teaching? Discipline? Obedience?</a:t>
            </a:r>
          </a:p>
          <a:p>
            <a:pPr marL="0" indent="0">
              <a:buNone/>
            </a:pPr>
            <a:r>
              <a:rPr lang="en-US" dirty="0"/>
              <a:t>	(Ps. 101:3; Eph. 4:29; James 1:19; Eph. 5:23, 33; Heb. 12:7-10)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BBA95D-BF15-46CD-A96C-1EDF38877975}"/>
              </a:ext>
            </a:extLst>
          </p:cNvPr>
          <p:cNvSpPr txBox="1"/>
          <p:nvPr/>
        </p:nvSpPr>
        <p:spPr>
          <a:xfrm>
            <a:off x="464235" y="532167"/>
            <a:ext cx="8368463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What have they seen in your house?</a:t>
            </a:r>
          </a:p>
        </p:txBody>
      </p:sp>
    </p:spTree>
    <p:extLst>
      <p:ext uri="{BB962C8B-B14F-4D97-AF65-F5344CB8AC3E}">
        <p14:creationId xmlns:p14="http://schemas.microsoft.com/office/powerpoint/2010/main" xmlns="" val="25207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240C5-23F0-47B5-89AF-2AD60CA7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6E891A-AA6D-4BF0-B102-453A14C93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4" y="1825625"/>
            <a:ext cx="11788727" cy="4336024"/>
          </a:xfrm>
        </p:spPr>
        <p:txBody>
          <a:bodyPr/>
          <a:lstStyle/>
          <a:p>
            <a:pPr marL="0" indent="0">
              <a:buNone/>
            </a:pPr>
            <a:r>
              <a:rPr lang="en-US" sz="3200" baseline="30000" dirty="0"/>
              <a:t>24 </a:t>
            </a:r>
            <a:r>
              <a:rPr lang="en-US" sz="3200" dirty="0"/>
              <a:t>In those days Hezekiah was sick and near death, and he prayed to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; and He spoke to him and gave him a sign. </a:t>
            </a:r>
            <a:r>
              <a:rPr lang="en-US" sz="3200" baseline="30000" dirty="0"/>
              <a:t>25 </a:t>
            </a:r>
            <a:r>
              <a:rPr lang="en-US" sz="3200" dirty="0"/>
              <a:t>But </a:t>
            </a:r>
            <a:r>
              <a:rPr lang="en-US" sz="3200" b="1" dirty="0"/>
              <a:t>Hezekiah did not repay according to the favor </a:t>
            </a:r>
            <a:r>
              <a:rPr lang="en-US" sz="3200" b="1" i="1" dirty="0"/>
              <a:t>shown</a:t>
            </a:r>
            <a:r>
              <a:rPr lang="en-US" sz="3200" b="1" dirty="0"/>
              <a:t> him, for his heart was lifted up</a:t>
            </a:r>
            <a:r>
              <a:rPr lang="en-US" sz="3200" dirty="0"/>
              <a:t>; </a:t>
            </a:r>
            <a:r>
              <a:rPr lang="en-US" sz="3200" b="1" dirty="0"/>
              <a:t>therefore wrath was looming over him </a:t>
            </a:r>
            <a:r>
              <a:rPr lang="en-US" sz="3200" dirty="0"/>
              <a:t>and over Judah and Jerusalem. </a:t>
            </a:r>
            <a:r>
              <a:rPr lang="en-US" sz="3200" baseline="30000" dirty="0"/>
              <a:t>26 </a:t>
            </a:r>
            <a:r>
              <a:rPr lang="en-US" sz="3200" b="1" dirty="0"/>
              <a:t>Then Hezekiah humbled himself </a:t>
            </a:r>
            <a:r>
              <a:rPr lang="en-US" sz="3200" dirty="0"/>
              <a:t>for the pride of his heart, he and the inhabitants of Jerusalem, </a:t>
            </a:r>
            <a:r>
              <a:rPr lang="en-US" sz="3200" b="1" dirty="0"/>
              <a:t>so that the wrath of the </a:t>
            </a:r>
            <a:r>
              <a:rPr lang="en-US" sz="3200" b="1" cap="small" dirty="0">
                <a:effectLst/>
              </a:rPr>
              <a:t>Lord</a:t>
            </a:r>
            <a:r>
              <a:rPr lang="en-US" sz="3200" b="1" dirty="0"/>
              <a:t> did not come </a:t>
            </a:r>
            <a:r>
              <a:rPr lang="en-US" sz="3200" dirty="0"/>
              <a:t>upon them in the days of Hezekiah.</a:t>
            </a:r>
          </a:p>
          <a:p>
            <a:pPr marL="0" indent="0">
              <a:buNone/>
            </a:pPr>
            <a:r>
              <a:rPr lang="en-US" sz="3200" dirty="0"/>
              <a:t>										</a:t>
            </a:r>
            <a:r>
              <a:rPr lang="en-US" sz="2400" dirty="0"/>
              <a:t>2 Chron. 32:24-26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40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13</cp:revision>
  <dcterms:created xsi:type="dcterms:W3CDTF">2018-03-25T02:31:14Z</dcterms:created>
  <dcterms:modified xsi:type="dcterms:W3CDTF">2018-03-25T16:18:13Z</dcterms:modified>
</cp:coreProperties>
</file>