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70" r:id="rId3"/>
    <p:sldId id="271" r:id="rId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988" y="30"/>
      </p:cViewPr>
      <p:guideLst>
        <p:guide orient="horz" pos="2932"/>
        <p:guide pos="219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4" cy="465455"/>
          </a:xfrm>
          <a:prstGeom prst="rect">
            <a:avLst/>
          </a:prstGeom>
        </p:spPr>
        <p:txBody>
          <a:bodyPr vert="horz" lIns="92924" tIns="46462" rIns="92924" bIns="464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4" cy="465455"/>
          </a:xfrm>
          <a:prstGeom prst="rect">
            <a:avLst/>
          </a:prstGeom>
        </p:spPr>
        <p:txBody>
          <a:bodyPr vert="horz" lIns="92924" tIns="46462" rIns="92924" bIns="46462" rtlCol="0"/>
          <a:lstStyle>
            <a:lvl1pPr algn="r">
              <a:defRPr sz="1200"/>
            </a:lvl1pPr>
          </a:lstStyle>
          <a:p>
            <a:fld id="{36F2A9C6-3BA7-4DE9-8EE5-AEDD70B8124E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24" tIns="46462" rIns="92924" bIns="464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24" tIns="46462" rIns="92924" bIns="464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4" cy="465455"/>
          </a:xfrm>
          <a:prstGeom prst="rect">
            <a:avLst/>
          </a:prstGeom>
        </p:spPr>
        <p:txBody>
          <a:bodyPr vert="horz" lIns="92924" tIns="46462" rIns="92924" bIns="464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4" cy="465455"/>
          </a:xfrm>
          <a:prstGeom prst="rect">
            <a:avLst/>
          </a:prstGeom>
        </p:spPr>
        <p:txBody>
          <a:bodyPr vert="horz" lIns="92924" tIns="46462" rIns="92924" bIns="46462" rtlCol="0" anchor="b"/>
          <a:lstStyle>
            <a:lvl1pPr algn="r">
              <a:defRPr sz="1200"/>
            </a:lvl1pPr>
          </a:lstStyle>
          <a:p>
            <a:fld id="{FD4AFBCE-88F7-4487-8060-4B4116495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3700" y="0"/>
            <a:ext cx="1008063" cy="7572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4552" y="853335"/>
            <a:ext cx="6645734" cy="830061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AFBCE-88F7-4487-8060-4B411649551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3700" y="0"/>
            <a:ext cx="1008063" cy="7572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4552" y="853335"/>
            <a:ext cx="6645734" cy="830061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AFBCE-88F7-4487-8060-4B41164955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207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3700" y="0"/>
            <a:ext cx="1008063" cy="7572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4552" y="853335"/>
            <a:ext cx="6645734" cy="830061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AFBCE-88F7-4487-8060-4B411649551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004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9CE8-5A68-40B3-B28C-5A823A834836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3CC3-00D4-4F9E-9420-B5513B6EB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9CE8-5A68-40B3-B28C-5A823A834836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3CC3-00D4-4F9E-9420-B5513B6EB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9CE8-5A68-40B3-B28C-5A823A834836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3CC3-00D4-4F9E-9420-B5513B6EB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9CE8-5A68-40B3-B28C-5A823A834836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3CC3-00D4-4F9E-9420-B5513B6EB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9CE8-5A68-40B3-B28C-5A823A834836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3CC3-00D4-4F9E-9420-B5513B6EB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9CE8-5A68-40B3-B28C-5A823A834836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3CC3-00D4-4F9E-9420-B5513B6EB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9CE8-5A68-40B3-B28C-5A823A834836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3CC3-00D4-4F9E-9420-B5513B6EB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9CE8-5A68-40B3-B28C-5A823A834836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3CC3-00D4-4F9E-9420-B5513B6EB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9CE8-5A68-40B3-B28C-5A823A834836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3CC3-00D4-4F9E-9420-B5513B6EB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9CE8-5A68-40B3-B28C-5A823A834836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3CC3-00D4-4F9E-9420-B5513B6EB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9CE8-5A68-40B3-B28C-5A823A834836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3CC3-00D4-4F9E-9420-B5513B6EB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B9CE8-5A68-40B3-B28C-5A823A834836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C3CC3-00D4-4F9E-9420-B5513B6EB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1490" y="2316480"/>
            <a:ext cx="370332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large clock mounted to the side&#10;&#10;Description generated with very high confidence">
            <a:extLst>
              <a:ext uri="{FF2B5EF4-FFF2-40B4-BE49-F238E27FC236}">
                <a16:creationId xmlns:a16="http://schemas.microsoft.com/office/drawing/2014/main" xmlns="" id="{81B5A381-D332-456C-918F-7A3FC19C1F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802" r="18157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313446"/>
            <a:ext cx="3840085" cy="1692794"/>
          </a:xfrm>
        </p:spPr>
        <p:txBody>
          <a:bodyPr>
            <a:normAutofit/>
          </a:bodyPr>
          <a:lstStyle/>
          <a:p>
            <a:r>
              <a:rPr lang="en-US" b="1" dirty="0">
                <a:latin typeface="Algerian" panose="04020705040A02060702" pitchFamily="82" charset="0"/>
                <a:cs typeface="Andalus" pitchFamily="2" charset="-78"/>
              </a:rPr>
              <a:t>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75033"/>
            <a:ext cx="4419600" cy="405435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b="1" dirty="0"/>
              <a:t>Not determined by:</a:t>
            </a:r>
          </a:p>
          <a:p>
            <a:pPr>
              <a:buNone/>
            </a:pPr>
            <a:endParaRPr lang="en-US" b="1" dirty="0"/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Circumstances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Credentials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Culture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Consensus</a:t>
            </a:r>
          </a:p>
          <a:p>
            <a:pPr lvl="1"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1490" y="2316480"/>
            <a:ext cx="370332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large clock mounted to the side&#10;&#10;Description generated with very high confidence">
            <a:extLst>
              <a:ext uri="{FF2B5EF4-FFF2-40B4-BE49-F238E27FC236}">
                <a16:creationId xmlns:a16="http://schemas.microsoft.com/office/drawing/2014/main" xmlns="" id="{81B5A381-D332-456C-918F-7A3FC19C1F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802" r="18157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0381"/>
            <a:ext cx="3840085" cy="1692794"/>
          </a:xfrm>
        </p:spPr>
        <p:txBody>
          <a:bodyPr>
            <a:normAutofit/>
          </a:bodyPr>
          <a:lstStyle/>
          <a:p>
            <a:r>
              <a:rPr lang="en-US" b="1" dirty="0">
                <a:latin typeface="Algerian" panose="04020705040A02060702" pitchFamily="82" charset="0"/>
                <a:cs typeface="Andalus" pitchFamily="2" charset="-78"/>
              </a:rPr>
              <a:t>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75033"/>
            <a:ext cx="4419600" cy="405435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b="1" dirty="0"/>
              <a:t>The world has replaced</a:t>
            </a:r>
          </a:p>
          <a:p>
            <a:pPr>
              <a:buNone/>
            </a:pPr>
            <a:r>
              <a:rPr lang="en-US" b="1" dirty="0"/>
              <a:t>it with:</a:t>
            </a:r>
          </a:p>
          <a:p>
            <a:pPr>
              <a:buNone/>
            </a:pPr>
            <a:endParaRPr lang="en-US" sz="1000" b="1" dirty="0"/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Individualism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Secularism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Relativism</a:t>
            </a:r>
          </a:p>
          <a:p>
            <a:pPr lvl="1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17456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1490" y="2316480"/>
            <a:ext cx="370332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large clock mounted to the side&#10;&#10;Description generated with very high confidence">
            <a:extLst>
              <a:ext uri="{FF2B5EF4-FFF2-40B4-BE49-F238E27FC236}">
                <a16:creationId xmlns:a16="http://schemas.microsoft.com/office/drawing/2014/main" xmlns="" id="{81B5A381-D332-456C-918F-7A3FC19C1F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802" r="18157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0381"/>
            <a:ext cx="3840085" cy="1692794"/>
          </a:xfrm>
        </p:spPr>
        <p:txBody>
          <a:bodyPr>
            <a:normAutofit/>
          </a:bodyPr>
          <a:lstStyle/>
          <a:p>
            <a:r>
              <a:rPr lang="en-US" b="1" dirty="0">
                <a:latin typeface="Algerian" panose="04020705040A02060702" pitchFamily="82" charset="0"/>
                <a:cs typeface="Andalus" pitchFamily="2" charset="-78"/>
              </a:rPr>
              <a:t>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75033"/>
            <a:ext cx="4419600" cy="405435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b="1" dirty="0"/>
              <a:t>We have a choice to</a:t>
            </a:r>
          </a:p>
          <a:p>
            <a:pPr>
              <a:buNone/>
            </a:pPr>
            <a:r>
              <a:rPr lang="en-US" b="1" dirty="0"/>
              <a:t>make:</a:t>
            </a:r>
          </a:p>
          <a:p>
            <a:pPr>
              <a:buNone/>
            </a:pPr>
            <a:endParaRPr lang="en-US" sz="1000" b="1" dirty="0"/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Our Speech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Our relationships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Our morality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The small stuff</a:t>
            </a:r>
          </a:p>
          <a:p>
            <a:pPr lvl="1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03139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6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11989</TotalTime>
  <Words>40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Integrity</vt:lpstr>
      <vt:lpstr>Integrity</vt:lpstr>
      <vt:lpstr>Integrity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Jeb</dc:creator>
  <cp:lastModifiedBy>SHCOC</cp:lastModifiedBy>
  <cp:revision>55</cp:revision>
  <cp:lastPrinted>2017-08-24T21:33:16Z</cp:lastPrinted>
  <dcterms:created xsi:type="dcterms:W3CDTF">2014-01-10T16:16:04Z</dcterms:created>
  <dcterms:modified xsi:type="dcterms:W3CDTF">2017-12-04T01:23:00Z</dcterms:modified>
</cp:coreProperties>
</file>