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E012B-F1CF-4467-ADC1-DEA0A38B83C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0649-69A3-4371-8C6A-4F6215DEE3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1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6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2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1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6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7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36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44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78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42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CA6D-073A-BB46-8138-4A81EB35197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155E-FCC8-F140-8B9E-F7E903060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9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25" y="269756"/>
            <a:ext cx="840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38100">
                    <a:schemeClr val="bg1"/>
                  </a:glow>
                </a:effectLst>
                <a:latin typeface="Copperplate Gothic Light"/>
                <a:cs typeface="Copperplate Gothic Light"/>
              </a:rPr>
              <a:t>The Good Shepherd</a:t>
            </a:r>
            <a:endParaRPr lang="en-US" sz="6000" b="1" dirty="0">
              <a:effectLst>
                <a:glow rad="38100">
                  <a:schemeClr val="bg1"/>
                </a:glow>
              </a:effectLst>
              <a:latin typeface="Copperplate Gothic Light"/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54" y="3184186"/>
            <a:ext cx="4952287" cy="2558649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thelas Regular"/>
                <a:cs typeface="Athelas Regular"/>
              </a:rPr>
              <a:t>The LORD is my shepherd:</a:t>
            </a:r>
          </a:p>
          <a:p>
            <a:pPr>
              <a:lnSpc>
                <a:spcPct val="110000"/>
              </a:lnSpc>
            </a:pPr>
            <a:endParaRPr lang="en-US" sz="600" b="1" dirty="0" smtClean="0">
              <a:solidFill>
                <a:schemeClr val="bg1"/>
              </a:solidFill>
              <a:latin typeface="Athelas Regular"/>
              <a:cs typeface="Athelas Regular"/>
            </a:endParaRP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He makes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me lie down in green pastures.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He leads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me beside quiet waters.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He restores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my soul.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He guides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me in the paths of righteousness.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You prepare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a table before me.</a:t>
            </a:r>
          </a:p>
          <a:p>
            <a:pPr>
              <a:lnSpc>
                <a:spcPct val="11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+mj-lt"/>
                <a:cs typeface="Athelas Regular"/>
              </a:rPr>
              <a:t>You have anointed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thelas Regular"/>
              </a:rPr>
              <a:t> my head with oil.</a:t>
            </a:r>
          </a:p>
        </p:txBody>
      </p:sp>
    </p:spTree>
    <p:extLst>
      <p:ext uri="{BB962C8B-B14F-4D97-AF65-F5344CB8AC3E}">
        <p14:creationId xmlns="" xmlns:p14="http://schemas.microsoft.com/office/powerpoint/2010/main" val="61287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25" y="269756"/>
            <a:ext cx="840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38100">
                    <a:schemeClr val="bg1"/>
                  </a:glow>
                </a:effectLst>
                <a:latin typeface="Copperplate Gothic Light"/>
                <a:cs typeface="Copperplate Gothic Light"/>
              </a:rPr>
              <a:t>The Good Shepherd</a:t>
            </a:r>
            <a:endParaRPr lang="en-US" sz="6000" b="1" dirty="0">
              <a:effectLst>
                <a:glow rad="38100">
                  <a:schemeClr val="bg1"/>
                </a:glow>
              </a:effectLst>
              <a:latin typeface="Copperplate Gothic Light"/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94" y="3348449"/>
            <a:ext cx="5219410" cy="245964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Enters by the Opened Door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Calls His Sheep by Name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Leads Them out to Pasture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Lays down His Life for Them</a:t>
            </a:r>
          </a:p>
        </p:txBody>
      </p:sp>
    </p:spTree>
    <p:extLst>
      <p:ext uri="{BB962C8B-B14F-4D97-AF65-F5344CB8AC3E}">
        <p14:creationId xmlns="" xmlns:p14="http://schemas.microsoft.com/office/powerpoint/2010/main" val="1437696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25" y="269756"/>
            <a:ext cx="840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38100">
                    <a:schemeClr val="bg1"/>
                  </a:glow>
                </a:effectLst>
                <a:latin typeface="Copperplate Gothic Light"/>
                <a:cs typeface="Copperplate Gothic Light"/>
              </a:rPr>
              <a:t>The Good Shepherd</a:t>
            </a:r>
            <a:endParaRPr lang="en-US" sz="6000" b="1" dirty="0">
              <a:effectLst>
                <a:glow rad="38100">
                  <a:schemeClr val="bg1"/>
                </a:glow>
              </a:effectLst>
              <a:latin typeface="Copperplate Gothic Light"/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070" y="3200086"/>
            <a:ext cx="4057521" cy="2439129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Hear His Call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Know His Voice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Follow Him Fully</a:t>
            </a:r>
          </a:p>
          <a:p>
            <a:pPr algn="ctr">
              <a:lnSpc>
                <a:spcPct val="150000"/>
              </a:lnSpc>
            </a:pPr>
            <a:endParaRPr lang="en-US" sz="600" b="1" dirty="0" smtClean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13" y="1522881"/>
            <a:ext cx="6051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glow rad="38100">
                    <a:schemeClr val="bg1"/>
                  </a:glow>
                </a:effectLst>
                <a:latin typeface="Copperplate Gothic Light"/>
                <a:cs typeface="Copperplate Gothic Light"/>
              </a:rPr>
              <a:t>Blesses Sheep Who</a:t>
            </a:r>
            <a:r>
              <a:rPr lang="is-IS" sz="4000" b="1" dirty="0" smtClean="0">
                <a:effectLst>
                  <a:glow rad="38100">
                    <a:schemeClr val="bg1"/>
                  </a:glow>
                </a:effectLst>
                <a:latin typeface="Copperplate Gothic Light"/>
                <a:cs typeface="Copperplate Gothic Light"/>
              </a:rPr>
              <a:t>…</a:t>
            </a:r>
            <a:endParaRPr lang="en-US" sz="4000" b="1" dirty="0">
              <a:effectLst>
                <a:glow rad="38100">
                  <a:schemeClr val="bg1"/>
                </a:glow>
              </a:effectLst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600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94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Lindale church of Christ - Imac27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Emerson</dc:creator>
  <cp:lastModifiedBy>SHCOC</cp:lastModifiedBy>
  <cp:revision>12</cp:revision>
  <dcterms:created xsi:type="dcterms:W3CDTF">2017-07-10T14:27:46Z</dcterms:created>
  <dcterms:modified xsi:type="dcterms:W3CDTF">2017-10-08T16:22:41Z</dcterms:modified>
</cp:coreProperties>
</file>