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3" r:id="rId3"/>
    <p:sldId id="260" r:id="rId4"/>
    <p:sldId id="262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5"/>
    <p:restoredTop sz="94746"/>
  </p:normalViewPr>
  <p:slideViewPr>
    <p:cSldViewPr snapToGrid="0" snapToObjects="1">
      <p:cViewPr>
        <p:scale>
          <a:sx n="100" d="100"/>
          <a:sy n="100" d="100"/>
        </p:scale>
        <p:origin x="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D703-13DB-C04A-8A00-298FACA4CF5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169E-2BD5-F74E-9310-CFB1FDC2D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924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D703-13DB-C04A-8A00-298FACA4CF5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169E-2BD5-F74E-9310-CFB1FDC2D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545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D703-13DB-C04A-8A00-298FACA4CF5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169E-2BD5-F74E-9310-CFB1FDC2D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071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D703-13DB-C04A-8A00-298FACA4CF5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169E-2BD5-F74E-9310-CFB1FDC2D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747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D703-13DB-C04A-8A00-298FACA4CF5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169E-2BD5-F74E-9310-CFB1FDC2D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2800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D703-13DB-C04A-8A00-298FACA4CF5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169E-2BD5-F74E-9310-CFB1FDC2D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487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D703-13DB-C04A-8A00-298FACA4CF5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169E-2BD5-F74E-9310-CFB1FDC2D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169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D703-13DB-C04A-8A00-298FACA4CF5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169E-2BD5-F74E-9310-CFB1FDC2D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3042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D703-13DB-C04A-8A00-298FACA4CF5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169E-2BD5-F74E-9310-CFB1FDC2D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785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D703-13DB-C04A-8A00-298FACA4CF5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169E-2BD5-F74E-9310-CFB1FDC2D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792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D703-13DB-C04A-8A00-298FACA4CF5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169E-2BD5-F74E-9310-CFB1FDC2D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2446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CD703-13DB-C04A-8A00-298FACA4CF5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7169E-2BD5-F74E-9310-CFB1FDC2D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4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139160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854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3200" y="152400"/>
            <a:ext cx="3639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Ephesians 6:10-17</a:t>
            </a:r>
            <a:endParaRPr lang="en-US" sz="2800" b="1" dirty="0">
              <a:solidFill>
                <a:schemeClr val="bg1"/>
              </a:solidFill>
              <a:latin typeface="Bookman Old Style"/>
              <a:cs typeface="Bookman Old Style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622300" y="6350000"/>
            <a:ext cx="11645900" cy="1608667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46600" y="3886200"/>
            <a:ext cx="4597400" cy="1765300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37612" y="4021668"/>
            <a:ext cx="4493688" cy="1409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We are Each on a Mission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Satan is Unseen but Active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We need Armor to Survive</a:t>
            </a:r>
            <a:endParaRPr lang="en-US" sz="2400" b="1" dirty="0">
              <a:solidFill>
                <a:srgbClr val="FFFFFF"/>
              </a:solidFill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4416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854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3200" y="152400"/>
            <a:ext cx="3639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Ephesians 6:10-17</a:t>
            </a:r>
            <a:endParaRPr lang="en-US" sz="2800" b="1" dirty="0">
              <a:solidFill>
                <a:schemeClr val="bg1"/>
              </a:solidFill>
              <a:latin typeface="Bookman Old Style"/>
              <a:cs typeface="Bookman Old Style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584200" y="6350000"/>
            <a:ext cx="11607800" cy="1608667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7400" y="6109573"/>
            <a:ext cx="7553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“Having Girded Your Loins With Truth”</a:t>
            </a:r>
            <a:endParaRPr lang="en-US" sz="2800" b="1" dirty="0">
              <a:solidFill>
                <a:schemeClr val="bg1"/>
              </a:solidFill>
              <a:latin typeface="Bookman Old Style"/>
              <a:cs typeface="Bookman Old Styl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22966" y="3386668"/>
            <a:ext cx="5548034" cy="1905000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24812" y="3386668"/>
            <a:ext cx="5152222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This is about </a:t>
            </a:r>
            <a:r>
              <a:rPr lang="en-US" sz="2400" b="1" u="sng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the Word of God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This is about </a:t>
            </a:r>
            <a:r>
              <a:rPr lang="en-US" sz="2400" b="1" u="sng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Fact over Fiction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This is about </a:t>
            </a:r>
            <a:r>
              <a:rPr lang="en-US" sz="2400" b="1" u="sng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Putting on Christ</a:t>
            </a:r>
            <a:endParaRPr lang="en-US" sz="2400" b="1" u="sng" dirty="0">
              <a:solidFill>
                <a:srgbClr val="FFFFFF"/>
              </a:solidFill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0051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854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3200" y="152400"/>
            <a:ext cx="3639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Ephesians 6:10-17</a:t>
            </a:r>
            <a:endParaRPr lang="en-US" sz="2800" b="1" dirty="0">
              <a:solidFill>
                <a:schemeClr val="bg1"/>
              </a:solidFill>
              <a:latin typeface="Bookman Old Style"/>
              <a:cs typeface="Bookman Old Style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92100" y="6350000"/>
            <a:ext cx="11315700" cy="1608667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8801" y="6109573"/>
            <a:ext cx="8098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“Put on the Breastplate of Righteousness”</a:t>
            </a:r>
            <a:endParaRPr lang="en-US" sz="2800" b="1" dirty="0">
              <a:solidFill>
                <a:schemeClr val="bg1"/>
              </a:solidFill>
              <a:latin typeface="Bookman Old Style"/>
              <a:cs typeface="Bookman Old Styl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69212" y="3467100"/>
            <a:ext cx="5765800" cy="1757418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08912" y="3386668"/>
            <a:ext cx="5468164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This is about </a:t>
            </a:r>
            <a:r>
              <a:rPr lang="en-US" sz="2400" b="1" u="sng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the Word of God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This is about </a:t>
            </a:r>
            <a:r>
              <a:rPr lang="en-US" sz="2400" b="1" u="sng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Right or Wrong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This is about </a:t>
            </a:r>
            <a:r>
              <a:rPr lang="en-US" sz="2400" b="1" u="sng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our Righteous King</a:t>
            </a:r>
            <a:endParaRPr lang="en-US" sz="2400" b="1" u="sng" dirty="0">
              <a:solidFill>
                <a:srgbClr val="FFFFFF"/>
              </a:solidFill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47225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854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3200" y="152400"/>
            <a:ext cx="3639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Ephesians 6:10-17</a:t>
            </a:r>
            <a:endParaRPr lang="en-US" sz="2800" b="1" dirty="0">
              <a:solidFill>
                <a:schemeClr val="bg1"/>
              </a:solidFill>
              <a:latin typeface="Bookman Old Style"/>
              <a:cs typeface="Bookman Old Style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51922" y="6428171"/>
            <a:ext cx="11315700" cy="1608667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51945" y="3225800"/>
            <a:ext cx="5173916" cy="1663700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95095" y="3110219"/>
            <a:ext cx="4773813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This is about </a:t>
            </a:r>
            <a:r>
              <a:rPr lang="en-US" sz="2400" b="1" u="sng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the Word of God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This is about </a:t>
            </a:r>
            <a:r>
              <a:rPr lang="en-US" sz="2400" b="1" u="sng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Good over Evil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This is about </a:t>
            </a:r>
            <a:r>
              <a:rPr lang="en-US" sz="2400" b="1" u="sng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Active Evangelism</a:t>
            </a:r>
            <a:endParaRPr lang="en-US" sz="2400" b="1" u="sng" dirty="0">
              <a:solidFill>
                <a:srgbClr val="FFFFFF"/>
              </a:solidFill>
              <a:latin typeface="Bookman Old Style"/>
              <a:cs typeface="Bookman Old Styl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845" y="4133481"/>
            <a:ext cx="3915179" cy="1886320"/>
          </a:xfrm>
          <a:prstGeom prst="rect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9206" y="4192971"/>
            <a:ext cx="391517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Shod Your Feet </a:t>
            </a:r>
          </a:p>
          <a:p>
            <a:r>
              <a:rPr lang="en-US" sz="2600" b="1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with the Preparation</a:t>
            </a:r>
          </a:p>
          <a:p>
            <a:r>
              <a:rPr lang="en-US" sz="2600" b="1" dirty="0">
                <a:solidFill>
                  <a:schemeClr val="bg1"/>
                </a:solidFill>
                <a:latin typeface="Bookman Old Style"/>
                <a:cs typeface="Bookman Old Style"/>
              </a:rPr>
              <a:t>o</a:t>
            </a:r>
            <a:r>
              <a:rPr lang="en-US" sz="2600" b="1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f the Gospel</a:t>
            </a:r>
          </a:p>
          <a:p>
            <a:r>
              <a:rPr lang="en-US" sz="2600" b="1" dirty="0">
                <a:solidFill>
                  <a:schemeClr val="bg1"/>
                </a:solidFill>
                <a:latin typeface="Bookman Old Style"/>
                <a:cs typeface="Bookman Old Style"/>
              </a:rPr>
              <a:t>o</a:t>
            </a:r>
            <a:r>
              <a:rPr lang="en-US" sz="2600" b="1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f Peace</a:t>
            </a:r>
            <a:endParaRPr lang="en-US" sz="2600" b="1" dirty="0">
              <a:solidFill>
                <a:schemeClr val="bg1"/>
              </a:solidFill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2755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854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3200" y="152400"/>
            <a:ext cx="3639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Ephesians 6:10-17</a:t>
            </a:r>
            <a:endParaRPr lang="en-US" sz="2800" b="1" dirty="0">
              <a:solidFill>
                <a:schemeClr val="bg1"/>
              </a:solidFill>
              <a:latin typeface="Bookman Old Style"/>
              <a:cs typeface="Bookman Old Style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92100" y="6350000"/>
            <a:ext cx="11315700" cy="1608667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5100" y="6062133"/>
            <a:ext cx="6066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“Taking up the Shield of Faith”</a:t>
            </a:r>
            <a:endParaRPr lang="en-US" sz="2800" b="1" dirty="0">
              <a:solidFill>
                <a:schemeClr val="bg1"/>
              </a:solidFill>
              <a:latin typeface="Bookman Old Style"/>
              <a:cs typeface="Bookman Old Styl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63900" y="3517900"/>
            <a:ext cx="6565900" cy="1727200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494613" y="3386667"/>
            <a:ext cx="516454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This is about </a:t>
            </a:r>
            <a:r>
              <a:rPr lang="en-US" sz="2400" b="1" u="sng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Belief in the Lord</a:t>
            </a:r>
          </a:p>
        </p:txBody>
      </p:sp>
    </p:spTree>
    <p:extLst>
      <p:ext uri="{BB962C8B-B14F-4D97-AF65-F5344CB8AC3E}">
        <p14:creationId xmlns="" xmlns:p14="http://schemas.microsoft.com/office/powerpoint/2010/main" val="1852287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854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3200" y="152400"/>
            <a:ext cx="3639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Ephesians 6:10-17</a:t>
            </a:r>
            <a:endParaRPr lang="en-US" sz="2800" b="1" dirty="0">
              <a:solidFill>
                <a:schemeClr val="bg1"/>
              </a:solidFill>
              <a:latin typeface="Bookman Old Style"/>
              <a:cs typeface="Bookman Old Style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92100" y="6350000"/>
            <a:ext cx="11315700" cy="1608667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5100" y="6062133"/>
            <a:ext cx="6066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“Taking up the Shield of Faith”</a:t>
            </a:r>
            <a:endParaRPr lang="en-US" sz="2800" b="1" dirty="0">
              <a:solidFill>
                <a:schemeClr val="bg1"/>
              </a:solidFill>
              <a:latin typeface="Bookman Old Style"/>
              <a:cs typeface="Bookman Old Styl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63900" y="3183467"/>
            <a:ext cx="6565900" cy="2926107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94613" y="3386667"/>
            <a:ext cx="88031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This</a:t>
            </a:r>
            <a:endParaRPr lang="en-US" sz="2400" b="1" u="sng" dirty="0">
              <a:solidFill>
                <a:srgbClr val="FFFFFF"/>
              </a:solidFill>
              <a:latin typeface="Bookman Old Style"/>
              <a:cs typeface="Bookman Old Styl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"/>
            <a:ext cx="6146799" cy="60349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2722840"/>
            <a:ext cx="9144000" cy="33358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92461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854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3200" y="152400"/>
            <a:ext cx="3639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Ephesians 6:10-17</a:t>
            </a:r>
            <a:endParaRPr lang="en-US" sz="2800" b="1" dirty="0">
              <a:solidFill>
                <a:schemeClr val="bg1"/>
              </a:solidFill>
              <a:latin typeface="Bookman Old Style"/>
              <a:cs typeface="Bookman Old Style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92100" y="6350000"/>
            <a:ext cx="11315700" cy="1608667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5100" y="6062133"/>
            <a:ext cx="6066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“Taking up the Shield of Faith”</a:t>
            </a:r>
            <a:endParaRPr lang="en-US" sz="2800" b="1" dirty="0">
              <a:solidFill>
                <a:schemeClr val="bg1"/>
              </a:solidFill>
              <a:latin typeface="Bookman Old Style"/>
              <a:cs typeface="Bookman Old Styl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63900" y="3517900"/>
            <a:ext cx="6565900" cy="1727200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94613" y="3386667"/>
            <a:ext cx="5164545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This is about </a:t>
            </a:r>
            <a:r>
              <a:rPr lang="en-US" sz="2400" b="1" u="sng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Belief in the Lord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This is about</a:t>
            </a:r>
            <a:r>
              <a:rPr lang="en-US" sz="2400" b="1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en-US" sz="2400" b="1" u="sng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Primary Defense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This is about </a:t>
            </a:r>
            <a:r>
              <a:rPr lang="en-US" sz="2400" b="1" u="sng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the Word of God</a:t>
            </a:r>
            <a:endParaRPr lang="en-US" sz="2400" b="1" u="sng" dirty="0">
              <a:solidFill>
                <a:srgbClr val="FFFFFF"/>
              </a:solidFill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35023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7728</TotalTime>
  <Words>164</Words>
  <Application>Microsoft Office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Lindale church of Christ - Imac27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 Emerson</dc:creator>
  <cp:lastModifiedBy>SHCOC</cp:lastModifiedBy>
  <cp:revision>26</cp:revision>
  <dcterms:created xsi:type="dcterms:W3CDTF">2017-01-01T02:22:12Z</dcterms:created>
  <dcterms:modified xsi:type="dcterms:W3CDTF">2017-10-08T17:16:56Z</dcterms:modified>
</cp:coreProperties>
</file>