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8" r:id="rId2"/>
    <p:sldMasterId id="2147483760" r:id="rId3"/>
    <p:sldMasterId id="2147483762" r:id="rId4"/>
    <p:sldMasterId id="2147483764" r:id="rId5"/>
    <p:sldMasterId id="2147483766" r:id="rId6"/>
  </p:sldMasterIdLst>
  <p:notesMasterIdLst>
    <p:notesMasterId r:id="rId100"/>
  </p:notesMasterIdLst>
  <p:handoutMasterIdLst>
    <p:handoutMasterId r:id="rId101"/>
  </p:handoutMasterIdLst>
  <p:sldIdLst>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264" r:id="rId74"/>
    <p:sldId id="266" r:id="rId75"/>
    <p:sldId id="270" r:id="rId76"/>
    <p:sldId id="271" r:id="rId77"/>
    <p:sldId id="273" r:id="rId78"/>
    <p:sldId id="272" r:id="rId79"/>
    <p:sldId id="274" r:id="rId80"/>
    <p:sldId id="275"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orient="horz" pos="304" userDrawn="1">
          <p15:clr>
            <a:srgbClr val="A4A3A4"/>
          </p15:clr>
        </p15:guide>
        <p15:guide id="3" orient="horz" pos="4144" userDrawn="1">
          <p15:clr>
            <a:srgbClr val="A4A3A4"/>
          </p15:clr>
        </p15:guide>
        <p15:guide id="4" orient="horz" pos="3952" userDrawn="1">
          <p15:clr>
            <a:srgbClr val="A4A3A4"/>
          </p15:clr>
        </p15:guide>
        <p15:guide id="5" orient="horz" pos="1136" userDrawn="1">
          <p15:clr>
            <a:srgbClr val="A4A3A4"/>
          </p15:clr>
        </p15:guide>
        <p15:guide id="6" pos="3839" userDrawn="1">
          <p15:clr>
            <a:srgbClr val="A4A3A4"/>
          </p15:clr>
        </p15:guide>
        <p15:guide id="7" pos="191" userDrawn="1">
          <p15:clr>
            <a:srgbClr val="A4A3A4"/>
          </p15:clr>
        </p15:guide>
        <p15:guide id="8" pos="7486" userDrawn="1">
          <p15:clr>
            <a:srgbClr val="A4A3A4"/>
          </p15:clr>
        </p15:guide>
        <p15:guide id="9" pos="576" userDrawn="1">
          <p15:clr>
            <a:srgbClr val="A4A3A4"/>
          </p15:clr>
        </p15:guide>
        <p15:guide id="10" pos="710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80" d="100"/>
          <a:sy n="80" d="100"/>
        </p:scale>
        <p:origin x="-84" y="-708"/>
      </p:cViewPr>
      <p:guideLst>
        <p:guide orient="horz" pos="2160"/>
        <p:guide orient="horz" pos="304"/>
        <p:guide orient="horz" pos="4144"/>
        <p:guide orient="horz" pos="3952"/>
        <p:guide orient="horz" pos="1136"/>
        <p:guide pos="3839"/>
        <p:guide pos="191"/>
        <p:guide pos="7486"/>
        <p:guide pos="576"/>
        <p:guide pos="7102"/>
      </p:guideLst>
    </p:cSldViewPr>
  </p:slideViewPr>
  <p:notesTextViewPr>
    <p:cViewPr>
      <p:scale>
        <a:sx n="1" d="1"/>
        <a:sy n="1" d="1"/>
      </p:scale>
      <p:origin x="0" y="0"/>
    </p:cViewPr>
  </p:notesTextViewPr>
  <p:notesViewPr>
    <p:cSldViewPr showGuides="1">
      <p:cViewPr varScale="1">
        <p:scale>
          <a:sx n="76" d="100"/>
          <a:sy n="76" d="100"/>
        </p:scale>
        <p:origin x="168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54C6E1-AF92-4FB7-A013-0B520EBC30AE}" type="datetimeFigureOut">
              <a:rPr lang="en-US"/>
              <a:pPr/>
              <a:t>11/27/2016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52D9BF-D574-4807-B36C-9E2A025BE826}" type="slidenum">
              <a:rPr/>
              <a:pPr/>
              <a:t>‹#›</a:t>
            </a:fld>
            <a:endParaRPr/>
          </a:p>
        </p:txBody>
      </p:sp>
    </p:spTree>
    <p:extLst>
      <p:ext uri="{BB962C8B-B14F-4D97-AF65-F5344CB8AC3E}">
        <p14:creationId xmlns:p14="http://schemas.microsoft.com/office/powerpoint/2010/main" xmlns=""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10850-0874-4A61-99B4-D613C5E8D9EA}" type="datetimeFigureOut">
              <a:rPr lang="en-US"/>
              <a:pPr/>
              <a:t>11/27/2016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1EC53-F507-411E-9ADC-FBCFECE09D3D}" type="slidenum">
              <a:rPr/>
              <a:pPr/>
              <a:t>‹#›</a:t>
            </a:fld>
            <a:endParaRPr/>
          </a:p>
        </p:txBody>
      </p:sp>
    </p:spTree>
    <p:extLst>
      <p:ext uri="{BB962C8B-B14F-4D97-AF65-F5344CB8AC3E}">
        <p14:creationId xmlns:p14="http://schemas.microsoft.com/office/powerpoint/2010/main" xmlns=""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latin typeface="Calibri"/>
              </a:rPr>
              <a:pPr/>
              <a:t>1</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solidFill>
                  <a:prstClr val="black"/>
                </a:solidFill>
                <a:latin typeface="Calibri"/>
              </a:rPr>
              <a:pPr/>
              <a:t>25</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8246" y="1828800"/>
            <a:ext cx="9220200" cy="2147926"/>
          </a:xfrm>
        </p:spPr>
        <p:txBody>
          <a:bodyPr anchor="ctr">
            <a:normAutofit/>
          </a:bodyPr>
          <a:lstStyle>
            <a:lvl1pPr algn="ctr">
              <a:defRPr sz="4400" cap="all" normalizeH="0" baseline="0"/>
            </a:lvl1pPr>
          </a:lstStyle>
          <a:p>
            <a:r>
              <a:rPr lang="en-US" smtClean="0"/>
              <a:t>Click to edit Master title style</a:t>
            </a:r>
            <a:endParaRPr dirty="0"/>
          </a:p>
        </p:txBody>
      </p:sp>
      <p:sp>
        <p:nvSpPr>
          <p:cNvPr id="3" name="Subtitle 2"/>
          <p:cNvSpPr>
            <a:spLocks noGrp="1"/>
          </p:cNvSpPr>
          <p:nvPr>
            <p:ph type="subTitle" idx="1"/>
          </p:nvPr>
        </p:nvSpPr>
        <p:spPr>
          <a:xfrm>
            <a:off x="1468246" y="4063998"/>
            <a:ext cx="922020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2" indent="0" algn="ctr">
              <a:buNone/>
              <a:defRPr>
                <a:solidFill>
                  <a:schemeClr val="tx1">
                    <a:tint val="75000"/>
                  </a:schemeClr>
                </a:solidFill>
              </a:defRPr>
            </a:lvl5pPr>
            <a:lvl6pPr marL="3047466"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4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69" y="482606"/>
            <a:ext cx="6602282"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1507441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153475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4" y="685800"/>
            <a:ext cx="1843982" cy="558800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163" y="685800"/>
            <a:ext cx="9040045" cy="5588002"/>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9917638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560" y="1371600"/>
            <a:ext cx="10969943"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a:solidFill>
                <a:prstClr val="white">
                  <a:shade val="50000"/>
                </a:prstClr>
              </a:solidFill>
            </a:endParaRPr>
          </a:p>
        </p:txBody>
      </p:sp>
      <p:sp>
        <p:nvSpPr>
          <p:cNvPr id="29" name="Slide Number Placeholder 28"/>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
        <p:nvSpPr>
          <p:cNvPr id="9" name="Subtitle 8"/>
          <p:cNvSpPr>
            <a:spLocks noGrp="1"/>
          </p:cNvSpPr>
          <p:nvPr>
            <p:ph type="subTitle" idx="1"/>
          </p:nvPr>
        </p:nvSpPr>
        <p:spPr>
          <a:xfrm>
            <a:off x="1828324" y="3331698"/>
            <a:ext cx="8532178"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046" y="609600"/>
            <a:ext cx="9446339"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133046" y="2507786"/>
            <a:ext cx="9446339"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a:xfrm>
            <a:off x="10563650" y="6416680"/>
            <a:ext cx="1015735" cy="365125"/>
          </a:xfrm>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441" y="1600205"/>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5986" y="1600205"/>
            <a:ext cx="5383398"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3050"/>
            <a:ext cx="10969943"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09441" y="1535113"/>
            <a:ext cx="5385514"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1754" y="1535113"/>
            <a:ext cx="5387630"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441" y="2362205"/>
            <a:ext cx="5385514"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1754" y="2362205"/>
            <a:ext cx="5387630"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idx="1"/>
          </p:nvPr>
        </p:nvSpPr>
        <p:spPr>
          <a:xfrm>
            <a:off x="914163" y="1803401"/>
            <a:ext cx="10360501" cy="447040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2643087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09445" y="1524005"/>
            <a:ext cx="4010039"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765492" y="273055"/>
            <a:ext cx="6813892"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765" y="609600"/>
            <a:ext cx="7313295"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437765" y="1831975"/>
            <a:ext cx="7313295"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7765" y="1166787"/>
            <a:ext cx="7313295"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3"/>
            <a:ext cx="2742486"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441" y="274643"/>
            <a:ext cx="802431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AE4D3B8-91B6-4686-A192-05153A875B7E}" type="datetimeFigureOut">
              <a:rPr lang="en-US" smtClean="0">
                <a:solidFill>
                  <a:prstClr val="white">
                    <a:shade val="50000"/>
                  </a:prstClr>
                </a:solidFill>
              </a:rPr>
              <a:pPr/>
              <a:t>11/27/2016</a:t>
            </a:fld>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fld id="{A889142B-4D01-4C77-B8FB-59D1DEA38A1C}" type="slidenum">
              <a:rPr lang="en-US" smtClean="0">
                <a:solidFill>
                  <a:prstClr val="white">
                    <a:shade val="50000"/>
                  </a:prstClr>
                </a:solidFill>
              </a:rPr>
              <a:pPr/>
              <a:t>‹#›</a:t>
            </a:fld>
            <a:endParaRPr lang="en-US">
              <a:solidFill>
                <a:prstClr val="white">
                  <a:shade val="50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white">
                    <a:tint val="75000"/>
                  </a:prstClr>
                </a:solidFill>
              </a:rPr>
              <a:pPr/>
              <a:t>11/27/2016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11/27/2016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black">
                    <a:tint val="75000"/>
                  </a:prstClr>
                </a:solidFill>
              </a:rPr>
              <a:pPr/>
              <a:t>11/27/2016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solidFill>
                  <a:prstClr val="white">
                    <a:tint val="75000"/>
                  </a:prstClr>
                </a:solidFill>
              </a:rPr>
              <a:pPr/>
              <a:t>11/27/2016</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7BC8E0A6-1D75-4B7B-8C39-611D36EF233F}"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8883" y="1524006"/>
            <a:ext cx="9751060" cy="1992597"/>
          </a:xfrm>
        </p:spPr>
        <p:txBody>
          <a:bodyPr anchor="b" anchorCtr="0">
            <a:noAutofit/>
          </a:bodyPr>
          <a:lstStyle>
            <a:lvl1pPr algn="ctr">
              <a:defRPr sz="4400" b="0" cap="all" baseline="0"/>
            </a:lvl1pPr>
          </a:lstStyle>
          <a:p>
            <a:r>
              <a:rPr lang="en-US" smtClean="0"/>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2" indent="0">
              <a:buNone/>
              <a:defRPr sz="1900">
                <a:solidFill>
                  <a:schemeClr val="tx1">
                    <a:tint val="75000"/>
                  </a:schemeClr>
                </a:solidFill>
              </a:defRPr>
            </a:lvl5pPr>
            <a:lvl6pPr marL="3047466"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6" name="Slide Number Placeholder 5"/>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638904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406580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2" indent="0">
              <a:buNone/>
              <a:defRPr sz="2100" b="1"/>
            </a:lvl5pPr>
            <a:lvl6pPr marL="3047466"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9" name="Slide Number Placeholder 8"/>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356168014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163" y="482600"/>
            <a:ext cx="10360501" cy="1219200"/>
          </a:xfrm>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5" name="Slide Number Placeholder 4"/>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4696843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4" name="Slide Number Placeholder 3"/>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1880342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smtClean="0"/>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Content Placeholder 2"/>
          <p:cNvSpPr>
            <a:spLocks noGrp="1"/>
          </p:cNvSpPr>
          <p:nvPr>
            <p:ph idx="1"/>
          </p:nvPr>
        </p:nvSpPr>
        <p:spPr bwMode="white">
          <a:xfrm>
            <a:off x="507868" y="482606"/>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27683114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99134" y="1905000"/>
            <a:ext cx="5180251" cy="1727200"/>
          </a:xfrm>
        </p:spPr>
        <p:txBody>
          <a:bodyPr anchor="b" anchorCtr="0">
            <a:normAutofit/>
          </a:bodyPr>
          <a:lstStyle>
            <a:lvl1pPr algn="l">
              <a:defRPr sz="3200" b="0"/>
            </a:lvl1pPr>
          </a:lstStyle>
          <a:p>
            <a:r>
              <a:rPr lang="en-US" smtClean="0"/>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2400"/>
          </a:p>
        </p:txBody>
      </p:sp>
      <p:sp>
        <p:nvSpPr>
          <p:cNvPr id="3" name="Picture Placeholder 2" descr="An empty placeholder to add an image. Click on the placeholder and select the image that you wish to add."/>
          <p:cNvSpPr>
            <a:spLocks noGrp="1"/>
          </p:cNvSpPr>
          <p:nvPr>
            <p:ph type="pic" idx="1"/>
          </p:nvPr>
        </p:nvSpPr>
        <p:spPr>
          <a:xfrm>
            <a:off x="507870"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2" indent="0">
              <a:buNone/>
              <a:defRPr sz="2700"/>
            </a:lvl5pPr>
            <a:lvl6pPr marL="3047466"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6399134"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2" indent="0">
              <a:buNone/>
              <a:defRPr sz="1200"/>
            </a:lvl5pPr>
            <a:lvl6pPr marL="3047466"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B9B9059-F1D6-41D0-95CF-D21CAA096B3A}" type="datetimeFigureOut">
              <a:rPr lang="en-US" smtClean="0"/>
              <a:pPr/>
              <a:t>11/27/2016</a:t>
            </a:fld>
            <a:endParaRPr lang="en-US"/>
          </a:p>
        </p:txBody>
      </p:sp>
      <p:sp>
        <p:nvSpPr>
          <p:cNvPr id="7" name="Slide Number Placeholder 6"/>
          <p:cNvSpPr>
            <a:spLocks noGrp="1"/>
          </p:cNvSpPr>
          <p:nvPr>
            <p:ph type="sldNum" sz="quarter" idx="12"/>
          </p:nvPr>
        </p:nvSpPr>
        <p:spPr/>
        <p:txBody>
          <a:body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48990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3" y="482600"/>
            <a:ext cx="10360501" cy="1219200"/>
          </a:xfrm>
          <a:prstGeom prst="rect">
            <a:avLst/>
          </a:prstGeom>
          <a:effectLst/>
        </p:spPr>
        <p:txBody>
          <a:bodyPr vert="horz" lIns="121899" tIns="60949" rIns="121899" bIns="60949"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914163" y="1803401"/>
            <a:ext cx="10360501"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914163"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smtClean="0"/>
              <a:pPr/>
              <a:t>11/27/2016</a:t>
            </a:fld>
            <a:endParaRPr lang="en-US"/>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lang="en-US" smtClean="0"/>
              <a:pPr/>
              <a:t>‹#›</a:t>
            </a:fld>
            <a:endParaRPr lang="en-US"/>
          </a:p>
        </p:txBody>
      </p:sp>
    </p:spTree>
    <p:extLst>
      <p:ext uri="{BB962C8B-B14F-4D97-AF65-F5344CB8AC3E}">
        <p14:creationId xmlns:p14="http://schemas.microsoft.com/office/powerpoint/2010/main" xmlns="" val="429948849"/>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accent1"/>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accent1"/>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accent1"/>
        </a:buClr>
        <a:buSzPct val="100000"/>
        <a:buFont typeface="Cambria" pitchFamily="18" charset="0"/>
        <a:buChar char="–"/>
        <a:defRPr sz="1800" kern="1200">
          <a:solidFill>
            <a:schemeClr val="tx1"/>
          </a:solidFill>
          <a:latin typeface="+mn-lt"/>
          <a:ea typeface="+mn-ea"/>
          <a:cs typeface="+mn-cs"/>
        </a:defRPr>
      </a:lvl4pPr>
      <a:lvl5pPr marL="1371599"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7pPr>
      <a:lvl8pPr marL="2194559" indent="-274320" algn="l" defTabSz="1218987" rtl="0" eaLnBrk="1" latinLnBrk="0" hangingPunct="1">
        <a:lnSpc>
          <a:spcPct val="90000"/>
        </a:lnSpc>
        <a:spcBef>
          <a:spcPts val="800"/>
        </a:spcBef>
        <a:buClr>
          <a:schemeClr val="accent1"/>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2" algn="l" defTabSz="1218987" rtl="0" eaLnBrk="1" latinLnBrk="0" hangingPunct="1">
        <a:defRPr sz="2400" kern="1200">
          <a:solidFill>
            <a:schemeClr val="tx1"/>
          </a:solidFill>
          <a:latin typeface="+mn-lt"/>
          <a:ea typeface="+mn-ea"/>
          <a:cs typeface="+mn-cs"/>
        </a:defRPr>
      </a:lvl5pPr>
      <a:lvl6pPr marL="3047466"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41" y="274638"/>
            <a:ext cx="10969943"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441" y="1600200"/>
            <a:ext cx="10969943"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441" y="6416680"/>
            <a:ext cx="2844059" cy="365125"/>
          </a:xfrm>
          <a:prstGeom prst="rect">
            <a:avLst/>
          </a:prstGeom>
        </p:spPr>
        <p:txBody>
          <a:bodyPr vert="horz" anchor="b"/>
          <a:lstStyle>
            <a:lvl1pPr algn="l" eaLnBrk="1" latinLnBrk="0" hangingPunct="1">
              <a:defRPr kumimoji="0" sz="1200">
                <a:solidFill>
                  <a:schemeClr val="tx1">
                    <a:shade val="50000"/>
                  </a:schemeClr>
                </a:solidFill>
              </a:defRPr>
            </a:lvl1pPr>
          </a:lstStyle>
          <a:p>
            <a:pPr defTabSz="914400"/>
            <a:fld id="{EAE4D3B8-91B6-4686-A192-05153A875B7E}" type="datetimeFigureOut">
              <a:rPr lang="en-US" smtClean="0">
                <a:solidFill>
                  <a:prstClr val="white">
                    <a:shade val="50000"/>
                  </a:prstClr>
                </a:solidFill>
              </a:rPr>
              <a:pPr defTabSz="914400"/>
              <a:t>11/27/2016</a:t>
            </a:fld>
            <a:endParaRPr lang="en-US">
              <a:solidFill>
                <a:prstClr val="white">
                  <a:shade val="50000"/>
                </a:prstClr>
              </a:solidFill>
            </a:endParaRPr>
          </a:p>
        </p:txBody>
      </p:sp>
      <p:sp>
        <p:nvSpPr>
          <p:cNvPr id="3" name="Footer Placeholder 2"/>
          <p:cNvSpPr>
            <a:spLocks noGrp="1"/>
          </p:cNvSpPr>
          <p:nvPr>
            <p:ph type="ftr" sz="quarter" idx="3"/>
          </p:nvPr>
        </p:nvSpPr>
        <p:spPr>
          <a:xfrm>
            <a:off x="4164515" y="6416680"/>
            <a:ext cx="3859795"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defTabSz="914400"/>
            <a:endParaRPr lang="en-US">
              <a:solidFill>
                <a:prstClr val="white">
                  <a:shade val="50000"/>
                </a:prstClr>
              </a:solidFill>
            </a:endParaRPr>
          </a:p>
        </p:txBody>
      </p:sp>
      <p:sp>
        <p:nvSpPr>
          <p:cNvPr id="23" name="Slide Number Placeholder 22"/>
          <p:cNvSpPr>
            <a:spLocks noGrp="1"/>
          </p:cNvSpPr>
          <p:nvPr>
            <p:ph type="sldNum" sz="quarter" idx="4"/>
          </p:nvPr>
        </p:nvSpPr>
        <p:spPr>
          <a:xfrm>
            <a:off x="10563650" y="6416680"/>
            <a:ext cx="1015735"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defTabSz="914400"/>
            <a:fld id="{A889142B-4D01-4C77-B8FB-59D1DEA38A1C}" type="slidenum">
              <a:rPr lang="en-US" smtClean="0">
                <a:solidFill>
                  <a:prstClr val="white">
                    <a:shade val="50000"/>
                  </a:prstClr>
                </a:solidFill>
              </a:rPr>
              <a:pPr defTabSz="914400"/>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white">
                    <a:tint val="75000"/>
                  </a:prstClr>
                </a:solidFill>
              </a:rPr>
              <a:pPr defTabSz="914400"/>
              <a:t>11/27/2016</a:t>
            </a:fld>
            <a:endParaRPr lang="en-US">
              <a:solidFill>
                <a:prstClr val="white">
                  <a:tint val="75000"/>
                </a:prstClr>
              </a:solidFill>
            </a:endParaRPr>
          </a:p>
        </p:txBody>
      </p:sp>
      <p:sp>
        <p:nvSpPr>
          <p:cNvPr id="5" name="Footer Placeholder 4"/>
          <p:cNvSpPr>
            <a:spLocks noGrp="1"/>
          </p:cNvSpPr>
          <p:nvPr>
            <p:ph type="ftr" sz="quarter" idx="3"/>
          </p:nvPr>
        </p:nvSpPr>
        <p:spPr>
          <a:xfrm>
            <a:off x="4164515" y="635635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8735326"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9"/>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11/27/2016</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3"/>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3"/>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black">
                    <a:tint val="75000"/>
                  </a:prstClr>
                </a:solidFill>
              </a:rPr>
              <a:pPr defTabSz="914400"/>
              <a:t>11/27/2016</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3"/>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6C20D04A-6EF7-4665-B131-E359AC6C5C6A}" type="datetimeFigureOut">
              <a:rPr lang="en-US" smtClean="0">
                <a:solidFill>
                  <a:prstClr val="white">
                    <a:tint val="75000"/>
                  </a:prstClr>
                </a:solidFill>
              </a:rPr>
              <a:pPr defTabSz="914400"/>
              <a:t>11/27/2016</a:t>
            </a:fld>
            <a:endParaRPr lang="en-US">
              <a:solidFill>
                <a:prstClr val="white">
                  <a:tint val="75000"/>
                </a:prstClr>
              </a:solidFill>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white">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C8E0A6-1D75-4B7B-8C39-611D36EF233F}" type="slidenum">
              <a:rPr lang="en-US" smtClean="0">
                <a:solidFill>
                  <a:prstClr val="white">
                    <a:tint val="75000"/>
                  </a:prstClr>
                </a:solidFill>
              </a:rPr>
              <a:pPr defTabSz="914400"/>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sldLayoutIdLst>
    <p:sldLayoutId id="21474837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Title</a:t>
            </a:r>
            <a:endParaRPr lang="en-US" dirty="0"/>
          </a:p>
        </p:txBody>
      </p:sp>
      <p:pic>
        <p:nvPicPr>
          <p:cNvPr id="5" name="HymnSlide" descr="HymnSlideImage.png"/>
          <p:cNvPicPr>
            <a:picLocks noChangeAspect="1"/>
          </p:cNvPicPr>
          <p:nvPr/>
        </p:nvPicPr>
        <p:blipFill>
          <a:blip r:embed="rId3"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white"/>
                </a:solidFill>
              </a:rPr>
              <a:t> </a:t>
            </a:r>
            <a:endParaRPr lang="en-US" sz="1800" dirty="0">
              <a:solidFill>
                <a:prstClr val="white"/>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- 1.9</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white"/>
                </a:solidFill>
              </a:rPr>
              <a:t>End of Song</a:t>
            </a:r>
            <a:endParaRPr lang="en-US" sz="1800" dirty="0">
              <a:solidFill>
                <a:prstClr val="white"/>
              </a:solidFill>
            </a:endParaRPr>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16" y="2743200"/>
            <a:ext cx="10969943" cy="1143000"/>
          </a:xfrm>
        </p:spPr>
        <p:txBody>
          <a:bodyPr/>
          <a:lstStyle/>
          <a:p>
            <a:r>
              <a:rPr lang="en-US" dirty="0" smtClean="0">
                <a:solidFill>
                  <a:schemeClr val="tx1"/>
                </a:solidFill>
                <a:latin typeface="Times New Roman" pitchFamily="18" charset="0"/>
                <a:cs typeface="Times New Roman" pitchFamily="18" charset="0"/>
              </a:rPr>
              <a:t>Poor Wayfaring Stranger</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8" name="Text Box 20"/>
          <p:cNvSpPr txBox="1">
            <a:spLocks noChangeArrowheads="1"/>
          </p:cNvSpPr>
          <p:nvPr/>
        </p:nvSpPr>
        <p:spPr bwMode="auto">
          <a:xfrm>
            <a:off x="994579" y="1641481"/>
            <a:ext cx="4187365" cy="2585323"/>
          </a:xfrm>
          <a:prstGeom prst="rect">
            <a:avLst/>
          </a:prstGeom>
          <a:noFill/>
          <a:ln w="9525">
            <a:noFill/>
            <a:miter lim="800000"/>
            <a:headEnd/>
            <a:tailEnd/>
          </a:ln>
          <a:effectLst/>
        </p:spPr>
        <p:txBody>
          <a:bodyPr wrap="none">
            <a:spAutoFit/>
          </a:bodyPr>
          <a:lstStyle/>
          <a:p>
            <a:pPr defTabSz="914400"/>
            <a:r>
              <a:rPr lang="en-US" sz="1800">
                <a:solidFill>
                  <a:prstClr val="white"/>
                </a:solidFill>
              </a:rPr>
              <a:t>1.</a:t>
            </a:r>
          </a:p>
          <a:p>
            <a:pPr defTabSz="914400"/>
            <a:r>
              <a:rPr lang="en-US" sz="1800">
                <a:solidFill>
                  <a:prstClr val="white"/>
                </a:solidFill>
              </a:rPr>
              <a:t>I am a poor wayfaring stranger</a:t>
            </a:r>
          </a:p>
          <a:p>
            <a:pPr defTabSz="914400"/>
            <a:r>
              <a:rPr lang="en-US" sz="1800">
                <a:solidFill>
                  <a:prstClr val="white"/>
                </a:solidFill>
              </a:rPr>
              <a:t>While traveling thru this world of woe,</a:t>
            </a:r>
          </a:p>
          <a:p>
            <a:pPr defTabSz="914400"/>
            <a:r>
              <a:rPr lang="en-US" sz="1800">
                <a:solidFill>
                  <a:prstClr val="white"/>
                </a:solidFill>
              </a:rPr>
              <a:t>Yet there's no sickness, toil nor danger</a:t>
            </a:r>
          </a:p>
          <a:p>
            <a:pPr defTabSz="914400"/>
            <a:r>
              <a:rPr lang="en-US" sz="1800">
                <a:solidFill>
                  <a:prstClr val="white"/>
                </a:solidFill>
              </a:rPr>
              <a:t>In that bright world to which I go.</a:t>
            </a:r>
          </a:p>
          <a:p>
            <a:pPr defTabSz="914400"/>
            <a:r>
              <a:rPr lang="en-US" sz="1800">
                <a:solidFill>
                  <a:prstClr val="white"/>
                </a:solidFill>
              </a:rPr>
              <a:t>I'm going there to see my Father,</a:t>
            </a:r>
          </a:p>
          <a:p>
            <a:pPr defTabSz="914400"/>
            <a:r>
              <a:rPr lang="en-US" sz="1800">
                <a:solidFill>
                  <a:prstClr val="white"/>
                </a:solidFill>
              </a:rPr>
              <a:t>I'm going there no more to roam;</a:t>
            </a:r>
          </a:p>
          <a:p>
            <a:pPr defTabSz="914400"/>
            <a:r>
              <a:rPr lang="en-US" sz="1800">
                <a:solidFill>
                  <a:prstClr val="white"/>
                </a:solidFill>
              </a:rPr>
              <a:t>I'm only going over Jordan,</a:t>
            </a:r>
          </a:p>
          <a:p>
            <a:pPr defTabSz="914400"/>
            <a:r>
              <a:rPr lang="en-US" sz="1800">
                <a:solidFill>
                  <a:prstClr val="white"/>
                </a:solidFill>
              </a:rPr>
              <a:t>I'm only going over home.</a:t>
            </a:r>
          </a:p>
        </p:txBody>
      </p:sp>
      <p:pic>
        <p:nvPicPr>
          <p:cNvPr id="58389" name="Picture 21" descr="E:\ThePapHy\Songs\Volume9 Support Files\I Am A Poor Wayfaring Stranger-SFP\Slides\I Am 001.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58372" name="Text Box 4"/>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58384" name="Rectangle 16"/>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1 - I Am a Poor Wayfaring Stranger</a:t>
            </a:r>
            <a:endParaRPr lang="en-US"/>
          </a:p>
        </p:txBody>
      </p:sp>
      <p:sp>
        <p:nvSpPr>
          <p:cNvPr id="58387" name="Text Box 19"/>
          <p:cNvSpPr txBox="1">
            <a:spLocks noChangeArrowheads="1"/>
          </p:cNvSpPr>
          <p:nvPr/>
        </p:nvSpPr>
        <p:spPr bwMode="auto">
          <a:xfrm>
            <a:off x="101578" y="6172206"/>
            <a:ext cx="4482317" cy="461665"/>
          </a:xfrm>
          <a:prstGeom prst="rect">
            <a:avLst/>
          </a:prstGeom>
          <a:noFill/>
          <a:ln w="9525">
            <a:noFill/>
            <a:miter lim="800000"/>
            <a:headEnd/>
            <a:tailEnd/>
          </a:ln>
          <a:effectLst/>
        </p:spPr>
        <p:txBody>
          <a:bodyPr wrap="none">
            <a:spAutoFit/>
          </a:bodyPr>
          <a:lstStyle/>
          <a:p>
            <a:pPr defTabSz="914400"/>
            <a:r>
              <a:rPr lang="en-US" sz="1200">
                <a:solidFill>
                  <a:prstClr val="white"/>
                </a:solidFill>
              </a:rPr>
              <a:t>Words &amp; Music: American Folk Hymn / Arr.: Pam Stephenson</a:t>
            </a:r>
          </a:p>
          <a:p>
            <a:pPr defTabSz="914400"/>
            <a:r>
              <a:rPr lang="en-US" sz="1200">
                <a:solidFill>
                  <a:prstClr val="white"/>
                </a:solidFill>
              </a:rPr>
              <a:t>Arr. Copyright © 1993 by Alton Howard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3" name="Picture 5" descr="E:\ThePapHy\Songs\Volume9 Support Files\I Am A Poor Wayfaring Stranger-SFP\Slides\I Am 002.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1730"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1731"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1 - I Am a Poor Wayfaring Stranger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6" name="Picture 4" descr="E:\ThePapHy\Songs\Volume9 Support Files\I Am A Poor Wayfaring Stranger-SFP\Slides\I Am 003.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2754"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2755"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1 - I Am a Poor Wayfaring Stranger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descr="E:\ThePapHy\Songs\Volume9 Support Files\I Am A Poor Wayfaring Stranger-SFP\Slides\I Am 004.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3778"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3779"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1 - I Am a Poor Wayfaring Stranger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5" name="Text Box 5"/>
          <p:cNvSpPr txBox="1">
            <a:spLocks noChangeArrowheads="1"/>
          </p:cNvSpPr>
          <p:nvPr/>
        </p:nvSpPr>
        <p:spPr bwMode="auto">
          <a:xfrm>
            <a:off x="893001" y="1946281"/>
            <a:ext cx="4455066" cy="2585323"/>
          </a:xfrm>
          <a:prstGeom prst="rect">
            <a:avLst/>
          </a:prstGeom>
          <a:noFill/>
          <a:ln w="9525">
            <a:noFill/>
            <a:miter lim="800000"/>
            <a:headEnd/>
            <a:tailEnd/>
          </a:ln>
          <a:effectLst/>
        </p:spPr>
        <p:txBody>
          <a:bodyPr wrap="none">
            <a:spAutoFit/>
          </a:bodyPr>
          <a:lstStyle/>
          <a:p>
            <a:pPr defTabSz="914400"/>
            <a:r>
              <a:rPr lang="en-US" sz="1800">
                <a:solidFill>
                  <a:prstClr val="white"/>
                </a:solidFill>
              </a:rPr>
              <a:t>2.</a:t>
            </a:r>
          </a:p>
          <a:p>
            <a:pPr defTabSz="914400"/>
            <a:r>
              <a:rPr lang="en-US" sz="1800">
                <a:solidFill>
                  <a:prstClr val="white"/>
                </a:solidFill>
              </a:rPr>
              <a:t>I know dark clouds will gather round me,</a:t>
            </a:r>
          </a:p>
          <a:p>
            <a:pPr defTabSz="914400"/>
            <a:r>
              <a:rPr lang="en-US" sz="1800">
                <a:solidFill>
                  <a:prstClr val="white"/>
                </a:solidFill>
              </a:rPr>
              <a:t>I know my way is rough and steep;</a:t>
            </a:r>
          </a:p>
          <a:p>
            <a:pPr defTabSz="914400"/>
            <a:r>
              <a:rPr lang="en-US" sz="1800">
                <a:solidFill>
                  <a:prstClr val="white"/>
                </a:solidFill>
              </a:rPr>
              <a:t>But golden fields lie out before me</a:t>
            </a:r>
          </a:p>
          <a:p>
            <a:pPr defTabSz="914400"/>
            <a:r>
              <a:rPr lang="en-US" sz="1800">
                <a:solidFill>
                  <a:prstClr val="white"/>
                </a:solidFill>
              </a:rPr>
              <a:t>Where God's redeemed shall ever sleep.</a:t>
            </a:r>
          </a:p>
          <a:p>
            <a:pPr defTabSz="914400"/>
            <a:r>
              <a:rPr lang="en-US" sz="1800">
                <a:solidFill>
                  <a:prstClr val="white"/>
                </a:solidFill>
              </a:rPr>
              <a:t>I'm going there to see my mother,</a:t>
            </a:r>
          </a:p>
          <a:p>
            <a:pPr defTabSz="914400"/>
            <a:r>
              <a:rPr lang="en-US" sz="1800">
                <a:solidFill>
                  <a:prstClr val="white"/>
                </a:solidFill>
              </a:rPr>
              <a:t>She said she'd meet me when I come;</a:t>
            </a:r>
          </a:p>
          <a:p>
            <a:pPr defTabSz="914400"/>
            <a:r>
              <a:rPr lang="en-US" sz="1800">
                <a:solidFill>
                  <a:prstClr val="white"/>
                </a:solidFill>
              </a:rPr>
              <a:t>I'm only going over Jordan,</a:t>
            </a:r>
          </a:p>
          <a:p>
            <a:pPr defTabSz="914400"/>
            <a:r>
              <a:rPr lang="en-US" sz="1800">
                <a:solidFill>
                  <a:prstClr val="white"/>
                </a:solidFill>
              </a:rPr>
              <a:t>I'm only going over home.</a:t>
            </a:r>
          </a:p>
        </p:txBody>
      </p:sp>
      <p:pic>
        <p:nvPicPr>
          <p:cNvPr id="204806" name="Picture 6" descr="E:\ThePapHy\Songs\Volume9 Support Files\I Am A Poor Wayfaring Stranger-SFP\Slides\I Am 005.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4802"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4803"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2 - I Am a Poor Wayfaring Stranger</a:t>
            </a:r>
            <a:endParaRPr lang="en-US"/>
          </a:p>
        </p:txBody>
      </p:sp>
      <p:sp>
        <p:nvSpPr>
          <p:cNvPr id="204804" name="Text Box 4"/>
          <p:cNvSpPr txBox="1">
            <a:spLocks noChangeArrowheads="1"/>
          </p:cNvSpPr>
          <p:nvPr/>
        </p:nvSpPr>
        <p:spPr bwMode="auto">
          <a:xfrm>
            <a:off x="101578" y="6172206"/>
            <a:ext cx="4482317" cy="461665"/>
          </a:xfrm>
          <a:prstGeom prst="rect">
            <a:avLst/>
          </a:prstGeom>
          <a:noFill/>
          <a:ln w="9525">
            <a:noFill/>
            <a:miter lim="800000"/>
            <a:headEnd/>
            <a:tailEnd/>
          </a:ln>
          <a:effectLst/>
        </p:spPr>
        <p:txBody>
          <a:bodyPr wrap="none">
            <a:spAutoFit/>
          </a:bodyPr>
          <a:lstStyle/>
          <a:p>
            <a:pPr defTabSz="914400"/>
            <a:r>
              <a:rPr lang="en-US" sz="1200">
                <a:solidFill>
                  <a:prstClr val="white"/>
                </a:solidFill>
              </a:rPr>
              <a:t>Words &amp; Music: American Folk Hymn / Arr.: Pam Stephenson</a:t>
            </a:r>
          </a:p>
          <a:p>
            <a:pPr defTabSz="914400"/>
            <a:r>
              <a:rPr lang="en-US" sz="1200">
                <a:solidFill>
                  <a:prstClr val="white"/>
                </a:solidFill>
              </a:rPr>
              <a:t>Arr. Copyright © 1993 by Alton Howard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8" name="Picture 4" descr="E:\ThePapHy\Songs\Volume9 Support Files\I Am A Poor Wayfaring Stranger-SFP\Slides\I Am 006.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5826"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5827"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2 - I Am a Poor Wayfaring Stranger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2" name="Picture 4" descr="E:\ThePapHy\Songs\Volume9 Support Files\I Am A Poor Wayfaring Stranger-SFP\Slides\I Am 007.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6850"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6851"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2 - I Am a Poor Wayfaring Stranger</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E:\ThePapHy\Songs\Volume9 Support Files\I Am A Poor Wayfaring Stranger-SFP\Slides\I Am 004.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10947" name="Text Box 3"/>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10948" name="Rectangle 4"/>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2 - I Am a Poor Wayfaring Stranger</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7" name="Text Box 5"/>
          <p:cNvSpPr txBox="1">
            <a:spLocks noChangeArrowheads="1"/>
          </p:cNvSpPr>
          <p:nvPr/>
        </p:nvSpPr>
        <p:spPr bwMode="auto">
          <a:xfrm>
            <a:off x="791427" y="2022481"/>
            <a:ext cx="3708066" cy="2585323"/>
          </a:xfrm>
          <a:prstGeom prst="rect">
            <a:avLst/>
          </a:prstGeom>
          <a:noFill/>
          <a:ln w="9525">
            <a:noFill/>
            <a:miter lim="800000"/>
            <a:headEnd/>
            <a:tailEnd/>
          </a:ln>
          <a:effectLst/>
        </p:spPr>
        <p:txBody>
          <a:bodyPr wrap="none">
            <a:spAutoFit/>
          </a:bodyPr>
          <a:lstStyle/>
          <a:p>
            <a:pPr defTabSz="914400"/>
            <a:r>
              <a:rPr lang="en-US" sz="1800">
                <a:solidFill>
                  <a:prstClr val="white"/>
                </a:solidFill>
              </a:rPr>
              <a:t>3.</a:t>
            </a:r>
          </a:p>
          <a:p>
            <a:pPr defTabSz="914400"/>
            <a:r>
              <a:rPr lang="en-US" sz="1800">
                <a:solidFill>
                  <a:prstClr val="white"/>
                </a:solidFill>
              </a:rPr>
              <a:t>I'll soon be free from every trial,</a:t>
            </a:r>
          </a:p>
          <a:p>
            <a:pPr defTabSz="914400"/>
            <a:r>
              <a:rPr lang="en-US" sz="1800">
                <a:solidFill>
                  <a:prstClr val="white"/>
                </a:solidFill>
              </a:rPr>
              <a:t>My body sleep in the church-yard;</a:t>
            </a:r>
          </a:p>
          <a:p>
            <a:pPr defTabSz="914400"/>
            <a:r>
              <a:rPr lang="en-US" sz="1800">
                <a:solidFill>
                  <a:prstClr val="white"/>
                </a:solidFill>
              </a:rPr>
              <a:t>I'll drop the cross of self-denial</a:t>
            </a:r>
          </a:p>
          <a:p>
            <a:pPr defTabSz="914400"/>
            <a:r>
              <a:rPr lang="en-US" sz="1800">
                <a:solidFill>
                  <a:prstClr val="white"/>
                </a:solidFill>
              </a:rPr>
              <a:t>And enter on my great reward.</a:t>
            </a:r>
          </a:p>
          <a:p>
            <a:pPr defTabSz="914400"/>
            <a:r>
              <a:rPr lang="en-US" sz="1800">
                <a:solidFill>
                  <a:prstClr val="white"/>
                </a:solidFill>
              </a:rPr>
              <a:t>I'm going there to see my Savior, </a:t>
            </a:r>
          </a:p>
          <a:p>
            <a:pPr defTabSz="914400"/>
            <a:r>
              <a:rPr lang="en-US" sz="1800">
                <a:solidFill>
                  <a:prstClr val="white"/>
                </a:solidFill>
              </a:rPr>
              <a:t>To sing His praise forevermore; </a:t>
            </a:r>
          </a:p>
          <a:p>
            <a:pPr defTabSz="914400"/>
            <a:r>
              <a:rPr lang="en-US" sz="1800">
                <a:solidFill>
                  <a:prstClr val="white"/>
                </a:solidFill>
              </a:rPr>
              <a:t>I'm only going over Jordan,</a:t>
            </a:r>
          </a:p>
          <a:p>
            <a:pPr defTabSz="914400"/>
            <a:r>
              <a:rPr lang="en-US" sz="1800">
                <a:solidFill>
                  <a:prstClr val="white"/>
                </a:solidFill>
              </a:rPr>
              <a:t>I'm only going over home.</a:t>
            </a:r>
          </a:p>
        </p:txBody>
      </p:sp>
      <p:pic>
        <p:nvPicPr>
          <p:cNvPr id="207878" name="Picture 6" descr="E:\ThePapHy\Songs\Volume9 Support Files\I Am A Poor Wayfaring Stranger-SFP\Slides\I Am 008.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7874"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7875"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3 - I Am a Poor Wayfaring Stranger</a:t>
            </a:r>
            <a:endParaRPr lang="en-US"/>
          </a:p>
        </p:txBody>
      </p:sp>
      <p:sp>
        <p:nvSpPr>
          <p:cNvPr id="207876" name="Text Box 4"/>
          <p:cNvSpPr txBox="1">
            <a:spLocks noChangeArrowheads="1"/>
          </p:cNvSpPr>
          <p:nvPr/>
        </p:nvSpPr>
        <p:spPr bwMode="auto">
          <a:xfrm>
            <a:off x="101578" y="6172206"/>
            <a:ext cx="4482317" cy="461665"/>
          </a:xfrm>
          <a:prstGeom prst="rect">
            <a:avLst/>
          </a:prstGeom>
          <a:noFill/>
          <a:ln w="9525">
            <a:noFill/>
            <a:miter lim="800000"/>
            <a:headEnd/>
            <a:tailEnd/>
          </a:ln>
          <a:effectLst/>
        </p:spPr>
        <p:txBody>
          <a:bodyPr wrap="none">
            <a:spAutoFit/>
          </a:bodyPr>
          <a:lstStyle/>
          <a:p>
            <a:pPr defTabSz="914400"/>
            <a:r>
              <a:rPr lang="en-US" sz="1200">
                <a:solidFill>
                  <a:prstClr val="white"/>
                </a:solidFill>
              </a:rPr>
              <a:t>Words &amp; Music: American Folk Hymn / Arr.: Pam Stephenson</a:t>
            </a:r>
          </a:p>
          <a:p>
            <a:pPr defTabSz="914400"/>
            <a:r>
              <a:rPr lang="en-US" sz="1200">
                <a:solidFill>
                  <a:prstClr val="white"/>
                </a:solidFill>
              </a:rPr>
              <a:t>Arr. Copyright © 1993 by Alton Howard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0" name="Picture 4" descr="E:\ThePapHy\Songs\Volume9 Support Files\I Am A Poor Wayfaring Stranger-SFP\Slides\I Am 009.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08898"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8899"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3 - I Am a Poor Wayfaring Stranger</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ext Box 2"/>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09923" name="Rectangle 3"/>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3 - I Am a Poor Wayfaring Stranger</a:t>
            </a:r>
            <a:endParaRPr lang="en-US"/>
          </a:p>
        </p:txBody>
      </p:sp>
      <p:pic>
        <p:nvPicPr>
          <p:cNvPr id="209924" name="Picture 4" descr="E:\ThePapHy\Songs\Volume9 Support Files\I Am A Poor Wayfaring Stranger-SFP\Slides\I Am 010.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E:\ThePapHy\Songs\Volume9 Support Files\I Am A Poor Wayfaring Stranger-SFP\Slides\I Am 004.tif"/>
          <p:cNvPicPr>
            <a:picLocks noChangeAspect="1" noChangeArrowheads="1"/>
          </p:cNvPicPr>
          <p:nvPr/>
        </p:nvPicPr>
        <p:blipFill>
          <a:blip r:embed="rId2" cstate="print"/>
          <a:srcRect/>
          <a:stretch>
            <a:fillRect/>
          </a:stretch>
        </p:blipFill>
        <p:spPr bwMode="auto">
          <a:xfrm>
            <a:off x="0" y="0"/>
            <a:ext cx="12188825" cy="6858000"/>
          </a:xfrm>
          <a:prstGeom prst="rect">
            <a:avLst/>
          </a:prstGeom>
          <a:noFill/>
        </p:spPr>
      </p:pic>
      <p:sp>
        <p:nvSpPr>
          <p:cNvPr id="211971" name="Text Box 3"/>
          <p:cNvSpPr txBox="1">
            <a:spLocks noChangeArrowheads="1"/>
          </p:cNvSpPr>
          <p:nvPr/>
        </p:nvSpPr>
        <p:spPr bwMode="auto">
          <a:xfrm>
            <a:off x="8790344" y="6553206"/>
            <a:ext cx="2701381" cy="307777"/>
          </a:xfrm>
          <a:prstGeom prst="rect">
            <a:avLst/>
          </a:prstGeom>
          <a:noFill/>
          <a:ln w="9525">
            <a:noFill/>
            <a:miter lim="800000"/>
            <a:headEnd/>
            <a:tailEnd/>
          </a:ln>
          <a:effectLst/>
        </p:spPr>
        <p:txBody>
          <a:bodyPr wrap="none">
            <a:spAutoFit/>
          </a:bodyPr>
          <a:lstStyle/>
          <a:p>
            <a:pPr defTabSz="914400"/>
            <a:r>
              <a:rPr lang="en-US" sz="1400">
                <a:solidFill>
                  <a:prstClr val="white"/>
                </a:solidFill>
              </a:rPr>
              <a:t>© 2009 The Paperless Hymnal®</a:t>
            </a:r>
          </a:p>
        </p:txBody>
      </p:sp>
      <p:sp>
        <p:nvSpPr>
          <p:cNvPr id="211972" name="Rectangle 4"/>
          <p:cNvSpPr>
            <a:spLocks noGrp="1" noChangeArrowheads="1"/>
          </p:cNvSpPr>
          <p:nvPr>
            <p:ph type="title" idx="4294967295"/>
          </p:nvPr>
        </p:nvSpPr>
        <p:spPr>
          <a:xfrm>
            <a:off x="0" y="76200"/>
            <a:ext cx="9344766" cy="457200"/>
          </a:xfrm>
        </p:spPr>
        <p:txBody>
          <a:bodyPr>
            <a:normAutofit fontScale="90000"/>
          </a:bodyPr>
          <a:lstStyle/>
          <a:p>
            <a:pPr algn="l"/>
            <a:r>
              <a:rPr lang="en-US" sz="2800">
                <a:solidFill>
                  <a:schemeClr val="tx1"/>
                </a:solidFill>
                <a:latin typeface="Arial" charset="0"/>
              </a:rPr>
              <a:t>3 - I Am a Poor Wayfaring Stranger</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074" y="3124208"/>
            <a:ext cx="5281824" cy="646331"/>
          </a:xfrm>
          <a:prstGeom prst="rect">
            <a:avLst/>
          </a:prstGeom>
          <a:noFill/>
        </p:spPr>
        <p:txBody>
          <a:bodyPr wrap="square" rtlCol="0">
            <a:spAutoFit/>
          </a:bodyPr>
          <a:lstStyle/>
          <a:p>
            <a:pPr algn="ctr" defTabSz="914400"/>
            <a:r>
              <a:rPr lang="en-US" sz="3600" dirty="0">
                <a:solidFill>
                  <a:prstClr val="white"/>
                </a:solidFill>
                <a:latin typeface="Plantagenet Cherokee" pitchFamily="18" charset="0"/>
              </a:rPr>
              <a:t>Opening Prayer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Title</a:t>
            </a:r>
            <a:endParaRPr lang="en-US" dirty="0"/>
          </a:p>
        </p:txBody>
      </p:sp>
      <p:pic>
        <p:nvPicPr>
          <p:cNvPr id="5" name="HymnSlide" descr="HymnSlideImage.png"/>
          <p:cNvPicPr>
            <a:picLocks noChangeAspect="1"/>
          </p:cNvPicPr>
          <p:nvPr/>
        </p:nvPicPr>
        <p:blipFill>
          <a:blip r:embed="rId3"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 </a:t>
            </a:r>
            <a:endParaRPr lang="en-US" sz="1800" dirty="0">
              <a:solidFill>
                <a:prstClr val="black"/>
              </a:solidFill>
            </a:endParaRP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1</a:t>
            </a:r>
            <a:endParaRPr lang="en-US" sz="1800" dirty="0">
              <a:solidFill>
                <a:prstClr val="black"/>
              </a:solidFill>
            </a:endParaRP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2</a:t>
            </a:r>
            <a:endParaRPr lang="en-US" sz="1800" dirty="0">
              <a:solidFill>
                <a:prstClr val="black"/>
              </a:solidFill>
            </a:endParaRPr>
          </a:p>
        </p:txBody>
      </p:sp>
    </p:spTree>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- 4.1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- 4.2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157 - At The Cross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Song</a:t>
            </a:r>
            <a:endParaRPr lang="en-US" sz="1800" dirty="0">
              <a:solidFill>
                <a:prstClr val="black"/>
              </a:solidFill>
            </a:endParaRPr>
          </a:p>
        </p:txBody>
      </p:sp>
    </p:spTree>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074" y="3124208"/>
            <a:ext cx="5281824" cy="646331"/>
          </a:xfrm>
          <a:prstGeom prst="rect">
            <a:avLst/>
          </a:prstGeom>
          <a:noFill/>
        </p:spPr>
        <p:txBody>
          <a:bodyPr wrap="square" rtlCol="0">
            <a:spAutoFit/>
          </a:bodyPr>
          <a:lstStyle/>
          <a:p>
            <a:pPr algn="ctr" defTabSz="914400"/>
            <a:r>
              <a:rPr lang="en-US" sz="3600" dirty="0">
                <a:solidFill>
                  <a:prstClr val="white"/>
                </a:solidFill>
                <a:latin typeface="Plantagenet Cherokee" pitchFamily="18" charset="0"/>
              </a:rPr>
              <a:t>Lord’s Supper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Title</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- 1.4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C.7</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C.8</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1</a:t>
            </a:r>
            <a:endParaRPr lang="en-US" sz="1800" dirty="0">
              <a:solidFill>
                <a:prstClr val="black"/>
              </a:solidFill>
            </a:endParaRP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- 3.3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- 3.4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C.5</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C.7</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682 - The New Song - C.8</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Song</a:t>
            </a:r>
            <a:endParaRPr lang="en-US" sz="1800" dirty="0">
              <a:solidFill>
                <a:prstClr val="black"/>
              </a:solidFill>
            </a:endParaRPr>
          </a:p>
        </p:txBody>
      </p:sp>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074" y="3124208"/>
            <a:ext cx="5281824" cy="646331"/>
          </a:xfrm>
          <a:prstGeom prst="rect">
            <a:avLst/>
          </a:prstGeom>
          <a:noFill/>
        </p:spPr>
        <p:txBody>
          <a:bodyPr wrap="square" rtlCol="0">
            <a:spAutoFit/>
          </a:bodyPr>
          <a:lstStyle/>
          <a:p>
            <a:pPr algn="ctr" defTabSz="914400"/>
            <a:r>
              <a:rPr lang="en-US" sz="3600" dirty="0">
                <a:solidFill>
                  <a:prstClr val="white"/>
                </a:solidFill>
                <a:latin typeface="Plantagenet Cherokee" pitchFamily="18" charset="0"/>
              </a:rPr>
              <a:t>Sermon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3" name="Rectangle 2"/>
          <p:cNvSpPr/>
          <p:nvPr/>
        </p:nvSpPr>
        <p:spPr>
          <a:xfrm>
            <a:off x="836613" y="990602"/>
            <a:ext cx="10363201" cy="3970318"/>
          </a:xfrm>
          <a:prstGeom prst="rect">
            <a:avLst/>
          </a:prstGeom>
        </p:spPr>
        <p:txBody>
          <a:bodyPr wrap="square">
            <a:spAutoFit/>
          </a:bodyPr>
          <a:lstStyle/>
          <a:p>
            <a:pPr>
              <a:lnSpc>
                <a:spcPct val="150000"/>
              </a:lnSpc>
            </a:pPr>
            <a:r>
              <a:rPr lang="en-US" i="1" dirty="0" smtClean="0"/>
              <a:t>“This </a:t>
            </a:r>
            <a:r>
              <a:rPr lang="en-US" i="1" dirty="0"/>
              <a:t>is the message we have heard from Him and announce to you, that God is Light, and in Him there is no darkness at all. </a:t>
            </a:r>
            <a:r>
              <a:rPr lang="en-US" i="1" baseline="30000" dirty="0"/>
              <a:t>6 </a:t>
            </a:r>
            <a:r>
              <a:rPr lang="en-US" i="1" dirty="0"/>
              <a:t>If we say that we have fellowship with Him and yet walk in the darkness, we lie and do not practice the truth; </a:t>
            </a:r>
            <a:r>
              <a:rPr lang="en-US" i="1" baseline="30000" dirty="0"/>
              <a:t>7 </a:t>
            </a:r>
            <a:r>
              <a:rPr lang="en-US" i="1" dirty="0"/>
              <a:t>but if we walk in the Light as He Himself is in the Light, we have fellowship with one another, and the blood of Jesus His Son cleanses us from all sin</a:t>
            </a:r>
            <a:r>
              <a:rPr lang="en-US" i="1" dirty="0" smtClean="0"/>
              <a:t>.”</a:t>
            </a:r>
            <a:endParaRPr lang="en-US" dirty="0"/>
          </a:p>
          <a:p>
            <a:pPr algn="r">
              <a:lnSpc>
                <a:spcPct val="150000"/>
              </a:lnSpc>
            </a:pPr>
            <a:r>
              <a:rPr lang="en-US" i="1" dirty="0" smtClean="0"/>
              <a:t>I John 1:5-7 (NASB)</a:t>
            </a:r>
          </a:p>
        </p:txBody>
      </p:sp>
    </p:spTree>
    <p:extLst>
      <p:ext uri="{BB962C8B-B14F-4D97-AF65-F5344CB8AC3E}">
        <p14:creationId xmlns:p14="http://schemas.microsoft.com/office/powerpoint/2010/main" xmlns="" val="2040044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23212" y="790270"/>
            <a:ext cx="4318001" cy="3238500"/>
          </a:xfrm>
          <a:prstGeom prst="rect">
            <a:avLst/>
          </a:prstGeom>
        </p:spPr>
      </p:pic>
      <p:sp>
        <p:nvSpPr>
          <p:cNvPr id="4" name="TextBox 3"/>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253295" y="717758"/>
            <a:ext cx="8584401" cy="523220"/>
          </a:xfrm>
          <a:prstGeom prst="rect">
            <a:avLst/>
          </a:prstGeom>
          <a:noFill/>
          <a:ln>
            <a:noFill/>
          </a:ln>
        </p:spPr>
        <p:txBody>
          <a:bodyPr wrap="none" rtlCol="0" anchor="ctr" anchorCtr="1">
            <a:spAutoFit/>
          </a:bodyPr>
          <a:lstStyle/>
          <a:p>
            <a:r>
              <a:rPr lang="en-US" sz="2800" dirty="0" smtClean="0"/>
              <a:t>Your employer needs you! (or someone like you)</a:t>
            </a:r>
          </a:p>
        </p:txBody>
      </p:sp>
      <p:sp>
        <p:nvSpPr>
          <p:cNvPr id="6" name="TextBox 5"/>
          <p:cNvSpPr txBox="1"/>
          <p:nvPr/>
        </p:nvSpPr>
        <p:spPr>
          <a:xfrm>
            <a:off x="608014" y="1390095"/>
            <a:ext cx="7315200" cy="1384995"/>
          </a:xfrm>
          <a:prstGeom prst="rect">
            <a:avLst/>
          </a:prstGeom>
          <a:noFill/>
          <a:ln>
            <a:noFill/>
          </a:ln>
        </p:spPr>
        <p:txBody>
          <a:bodyPr wrap="square" rtlCol="0" anchor="ctr" anchorCtr="1">
            <a:spAutoFit/>
          </a:bodyPr>
          <a:lstStyle/>
          <a:p>
            <a:r>
              <a:rPr lang="en-US" sz="2800" dirty="0" smtClean="0"/>
              <a:t>You are part of an organization that has a single objective – a single reason for its existence</a:t>
            </a:r>
          </a:p>
        </p:txBody>
      </p:sp>
      <p:sp>
        <p:nvSpPr>
          <p:cNvPr id="8" name="TextBox 7"/>
          <p:cNvSpPr txBox="1"/>
          <p:nvPr/>
        </p:nvSpPr>
        <p:spPr>
          <a:xfrm>
            <a:off x="254880" y="2885148"/>
            <a:ext cx="8021463" cy="954107"/>
          </a:xfrm>
          <a:prstGeom prst="rect">
            <a:avLst/>
          </a:prstGeom>
          <a:noFill/>
          <a:ln>
            <a:noFill/>
          </a:ln>
        </p:spPr>
        <p:txBody>
          <a:bodyPr wrap="square" rtlCol="0" anchor="ctr" anchorCtr="1">
            <a:spAutoFit/>
          </a:bodyPr>
          <a:lstStyle/>
          <a:p>
            <a:r>
              <a:rPr lang="en-US" sz="2800" dirty="0" smtClean="0"/>
              <a:t>Every single person employed was hired for a single reason – to fulfill that goal</a:t>
            </a:r>
          </a:p>
        </p:txBody>
      </p:sp>
      <p:sp>
        <p:nvSpPr>
          <p:cNvPr id="11" name="TextBox 10"/>
          <p:cNvSpPr txBox="1"/>
          <p:nvPr/>
        </p:nvSpPr>
        <p:spPr>
          <a:xfrm>
            <a:off x="56091" y="4018944"/>
            <a:ext cx="11358531" cy="954107"/>
          </a:xfrm>
          <a:prstGeom prst="rect">
            <a:avLst/>
          </a:prstGeom>
          <a:noFill/>
          <a:ln>
            <a:noFill/>
          </a:ln>
        </p:spPr>
        <p:txBody>
          <a:bodyPr wrap="square" rtlCol="0" anchor="ctr" anchorCtr="1">
            <a:spAutoFit/>
          </a:bodyPr>
          <a:lstStyle/>
          <a:p>
            <a:r>
              <a:rPr lang="en-US" sz="2800" dirty="0" smtClean="0"/>
              <a:t>Your success as an employee is directly related, and proportional to the success of the company that you work for.</a:t>
            </a:r>
          </a:p>
        </p:txBody>
      </p:sp>
      <p:sp>
        <p:nvSpPr>
          <p:cNvPr id="3" name="TextBox 2"/>
          <p:cNvSpPr txBox="1"/>
          <p:nvPr/>
        </p:nvSpPr>
        <p:spPr>
          <a:xfrm>
            <a:off x="234771" y="5195886"/>
            <a:ext cx="11456108" cy="954107"/>
          </a:xfrm>
          <a:prstGeom prst="rect">
            <a:avLst/>
          </a:prstGeom>
          <a:noFill/>
          <a:ln>
            <a:noFill/>
          </a:ln>
        </p:spPr>
        <p:txBody>
          <a:bodyPr wrap="square" rtlCol="0" anchor="ctr" anchorCtr="1">
            <a:spAutoFit/>
          </a:bodyPr>
          <a:lstStyle/>
          <a:p>
            <a:r>
              <a:rPr lang="en-US" sz="2800" dirty="0" smtClean="0"/>
              <a:t>I Corinthians 12:11-31 - </a:t>
            </a:r>
            <a:r>
              <a:rPr lang="en-US" sz="2800" baseline="30000" dirty="0"/>
              <a:t>18 </a:t>
            </a:r>
            <a:r>
              <a:rPr lang="en-US" sz="2800" dirty="0"/>
              <a:t>But now God has placed the members, each one of them, in the body, just as He desired</a:t>
            </a:r>
            <a:r>
              <a:rPr lang="en-US" sz="2800" dirty="0" smtClean="0"/>
              <a:t>.</a:t>
            </a:r>
            <a:endParaRPr lang="en-US" sz="2800" dirty="0"/>
          </a:p>
        </p:txBody>
      </p:sp>
    </p:spTree>
    <p:extLst>
      <p:ext uri="{BB962C8B-B14F-4D97-AF65-F5344CB8AC3E}">
        <p14:creationId xmlns:p14="http://schemas.microsoft.com/office/powerpoint/2010/main" xmlns="" val="737614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- 1.6</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74614" y="685802"/>
            <a:ext cx="10415031" cy="2554545"/>
          </a:xfrm>
          <a:prstGeom prst="rect">
            <a:avLst/>
          </a:prstGeom>
          <a:noFill/>
          <a:ln>
            <a:noFill/>
          </a:ln>
        </p:spPr>
        <p:txBody>
          <a:bodyPr wrap="none" rtlCol="0" anchor="ctr" anchorCtr="1">
            <a:spAutoFit/>
          </a:bodyPr>
          <a:lstStyle/>
          <a:p>
            <a:pPr marL="342900" indent="-342900">
              <a:spcBef>
                <a:spcPts val="600"/>
              </a:spcBef>
              <a:spcAft>
                <a:spcPts val="600"/>
              </a:spcAft>
              <a:buFont typeface="Arial" panose="020B0604020202020204" pitchFamily="34" charset="0"/>
              <a:buChar char="•"/>
            </a:pPr>
            <a:r>
              <a:rPr lang="en-US" dirty="0" smtClean="0"/>
              <a:t>What are you responsible for?</a:t>
            </a:r>
          </a:p>
          <a:p>
            <a:pPr marL="952393" lvl="1" indent="-342900">
              <a:spcBef>
                <a:spcPts val="600"/>
              </a:spcBef>
              <a:spcAft>
                <a:spcPts val="600"/>
              </a:spcAft>
              <a:buFont typeface="Arial" panose="020B0604020202020204" pitchFamily="34" charset="0"/>
              <a:buChar char="•"/>
            </a:pPr>
            <a:r>
              <a:rPr lang="en-US" dirty="0" smtClean="0"/>
              <a:t>Your specific, individual skills contribute to a broader objective</a:t>
            </a:r>
          </a:p>
          <a:p>
            <a:pPr marL="952393" lvl="1" indent="-342900">
              <a:spcBef>
                <a:spcPts val="600"/>
              </a:spcBef>
              <a:spcAft>
                <a:spcPts val="600"/>
              </a:spcAft>
              <a:buFont typeface="Arial" panose="020B0604020202020204" pitchFamily="34" charset="0"/>
              <a:buChar char="•"/>
            </a:pPr>
            <a:r>
              <a:rPr lang="en-US" dirty="0" smtClean="0"/>
              <a:t>That broader objective is shared by others with different skills</a:t>
            </a:r>
          </a:p>
          <a:p>
            <a:pPr marL="952393" lvl="1" indent="-342900">
              <a:spcBef>
                <a:spcPts val="600"/>
              </a:spcBef>
              <a:spcAft>
                <a:spcPts val="600"/>
              </a:spcAft>
              <a:buFont typeface="Arial" panose="020B0604020202020204" pitchFamily="34" charset="0"/>
              <a:buChar char="•"/>
            </a:pPr>
            <a:r>
              <a:rPr lang="en-US" dirty="0" smtClean="0"/>
              <a:t>Everyone has a separate role to play</a:t>
            </a:r>
          </a:p>
          <a:p>
            <a:pPr marL="952393" lvl="1" indent="-342900">
              <a:spcBef>
                <a:spcPts val="600"/>
              </a:spcBef>
              <a:spcAft>
                <a:spcPts val="600"/>
              </a:spcAft>
              <a:buFont typeface="Arial" panose="020B0604020202020204" pitchFamily="34" charset="0"/>
              <a:buChar char="•"/>
            </a:pPr>
            <a:r>
              <a:rPr lang="en-US" dirty="0" smtClean="0"/>
              <a:t>Everyone is working toward the same objective</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3015" y="2514600"/>
            <a:ext cx="5740399" cy="4305300"/>
          </a:xfrm>
          <a:prstGeom prst="rect">
            <a:avLst/>
          </a:prstGeom>
        </p:spPr>
      </p:pic>
      <p:sp>
        <p:nvSpPr>
          <p:cNvPr id="4" name="Rectangle 3"/>
          <p:cNvSpPr/>
          <p:nvPr/>
        </p:nvSpPr>
        <p:spPr>
          <a:xfrm>
            <a:off x="303212" y="3836257"/>
            <a:ext cx="6477000" cy="830997"/>
          </a:xfrm>
          <a:prstGeom prst="rect">
            <a:avLst/>
          </a:prstGeom>
        </p:spPr>
        <p:txBody>
          <a:bodyPr wrap="square">
            <a:spAutoFit/>
          </a:bodyPr>
          <a:lstStyle/>
          <a:p>
            <a:pPr>
              <a:spcBef>
                <a:spcPts val="600"/>
              </a:spcBef>
              <a:spcAft>
                <a:spcPts val="600"/>
              </a:spcAft>
            </a:pPr>
            <a:r>
              <a:rPr lang="en-US" dirty="0"/>
              <a:t>If you don’t do your job, it is impossible for me to do </a:t>
            </a:r>
            <a:r>
              <a:rPr lang="en-US" dirty="0" smtClean="0"/>
              <a:t>mine!</a:t>
            </a:r>
            <a:endParaRPr lang="en-US" dirty="0"/>
          </a:p>
        </p:txBody>
      </p:sp>
    </p:spTree>
    <p:extLst>
      <p:ext uri="{BB962C8B-B14F-4D97-AF65-F5344CB8AC3E}">
        <p14:creationId xmlns:p14="http://schemas.microsoft.com/office/powerpoint/2010/main" xmlns="" val="6080043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150815" y="694346"/>
            <a:ext cx="9440405" cy="1508105"/>
          </a:xfrm>
          <a:prstGeom prst="rect">
            <a:avLst/>
          </a:prstGeom>
          <a:noFill/>
          <a:ln>
            <a:noFill/>
          </a:ln>
        </p:spPr>
        <p:txBody>
          <a:bodyPr wrap="none" rtlCol="0" anchor="ctr" anchorCtr="1">
            <a:spAutoFit/>
          </a:bodyPr>
          <a:lstStyle/>
          <a:p>
            <a:pPr marL="342900" indent="-342900">
              <a:spcBef>
                <a:spcPts val="600"/>
              </a:spcBef>
              <a:spcAft>
                <a:spcPts val="600"/>
              </a:spcAft>
              <a:buFont typeface="Arial" panose="020B0604020202020204" pitchFamily="34" charset="0"/>
              <a:buChar char="•"/>
            </a:pPr>
            <a:r>
              <a:rPr lang="en-US" dirty="0" smtClean="0"/>
              <a:t>Fellowship</a:t>
            </a:r>
          </a:p>
          <a:p>
            <a:pPr marL="952393" lvl="1" indent="-342900">
              <a:spcBef>
                <a:spcPts val="600"/>
              </a:spcBef>
              <a:spcAft>
                <a:spcPts val="600"/>
              </a:spcAft>
              <a:buFont typeface="Arial" panose="020B0604020202020204" pitchFamily="34" charset="0"/>
              <a:buChar char="•"/>
            </a:pPr>
            <a:r>
              <a:rPr lang="en-US" dirty="0" smtClean="0"/>
              <a:t>I John 1:1-7</a:t>
            </a:r>
          </a:p>
          <a:p>
            <a:pPr marL="952393" lvl="1" indent="-342900">
              <a:spcBef>
                <a:spcPts val="600"/>
              </a:spcBef>
              <a:spcAft>
                <a:spcPts val="600"/>
              </a:spcAft>
              <a:buFont typeface="Arial" panose="020B0604020202020204" pitchFamily="34" charset="0"/>
              <a:buChar char="•"/>
            </a:pPr>
            <a:r>
              <a:rPr lang="en-US" i="1" dirty="0" err="1" smtClean="0"/>
              <a:t>Koinonia</a:t>
            </a:r>
            <a:r>
              <a:rPr lang="en-US" i="1" dirty="0" smtClean="0"/>
              <a:t> – “</a:t>
            </a:r>
            <a:r>
              <a:rPr lang="en-US" dirty="0" smtClean="0"/>
              <a:t>Joint participation toward a common goal”</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3015" y="2514600"/>
            <a:ext cx="5740399" cy="4305300"/>
          </a:xfrm>
          <a:prstGeom prst="rect">
            <a:avLst/>
          </a:prstGeom>
        </p:spPr>
      </p:pic>
      <p:sp>
        <p:nvSpPr>
          <p:cNvPr id="4" name="Rectangle 3"/>
          <p:cNvSpPr/>
          <p:nvPr/>
        </p:nvSpPr>
        <p:spPr>
          <a:xfrm>
            <a:off x="150813" y="2475909"/>
            <a:ext cx="6477000" cy="203132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dirty="0" smtClean="0"/>
              <a:t>Three things inherent in the definition</a:t>
            </a:r>
          </a:p>
          <a:p>
            <a:pPr marL="952393" lvl="1" indent="-342900">
              <a:spcBef>
                <a:spcPts val="600"/>
              </a:spcBef>
              <a:spcAft>
                <a:spcPts val="600"/>
              </a:spcAft>
              <a:buFont typeface="Arial" panose="020B0604020202020204" pitchFamily="34" charset="0"/>
              <a:buChar char="•"/>
            </a:pPr>
            <a:r>
              <a:rPr lang="en-US" dirty="0" smtClean="0"/>
              <a:t>Action or goal is present</a:t>
            </a:r>
          </a:p>
          <a:p>
            <a:pPr marL="952393" lvl="1" indent="-342900">
              <a:spcBef>
                <a:spcPts val="600"/>
              </a:spcBef>
              <a:spcAft>
                <a:spcPts val="600"/>
              </a:spcAft>
              <a:buFont typeface="Arial" panose="020B0604020202020204" pitchFamily="34" charset="0"/>
              <a:buChar char="•"/>
            </a:pPr>
            <a:r>
              <a:rPr lang="en-US" dirty="0" smtClean="0"/>
              <a:t>Action or goal is common</a:t>
            </a:r>
          </a:p>
          <a:p>
            <a:pPr marL="952393" lvl="1" indent="-342900">
              <a:spcBef>
                <a:spcPts val="600"/>
              </a:spcBef>
              <a:spcAft>
                <a:spcPts val="600"/>
              </a:spcAft>
              <a:buFont typeface="Arial" panose="020B0604020202020204" pitchFamily="34" charset="0"/>
              <a:buChar char="•"/>
            </a:pPr>
            <a:r>
              <a:rPr lang="en-US" dirty="0" smtClean="0"/>
              <a:t>Motive is common among all</a:t>
            </a:r>
          </a:p>
        </p:txBody>
      </p:sp>
      <p:sp>
        <p:nvSpPr>
          <p:cNvPr id="6" name="Rectangle 5"/>
          <p:cNvSpPr/>
          <p:nvPr/>
        </p:nvSpPr>
        <p:spPr>
          <a:xfrm>
            <a:off x="150813" y="4780693"/>
            <a:ext cx="6477000" cy="150810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dirty="0" smtClean="0"/>
              <a:t>Philippians 1:12-18</a:t>
            </a:r>
          </a:p>
          <a:p>
            <a:pPr marL="952393" lvl="1" indent="-342900">
              <a:spcBef>
                <a:spcPts val="600"/>
              </a:spcBef>
              <a:spcAft>
                <a:spcPts val="600"/>
              </a:spcAft>
              <a:buFont typeface="Arial" panose="020B0604020202020204" pitchFamily="34" charset="0"/>
              <a:buChar char="•"/>
            </a:pPr>
            <a:r>
              <a:rPr lang="en-US" dirty="0" smtClean="0"/>
              <a:t>Same Action, Different Motives</a:t>
            </a:r>
          </a:p>
          <a:p>
            <a:pPr marL="952393" lvl="1" indent="-342900">
              <a:spcBef>
                <a:spcPts val="600"/>
              </a:spcBef>
              <a:spcAft>
                <a:spcPts val="600"/>
              </a:spcAft>
              <a:buFont typeface="Arial" panose="020B0604020202020204" pitchFamily="34" charset="0"/>
              <a:buChar char="•"/>
            </a:pPr>
            <a:r>
              <a:rPr lang="en-US" dirty="0" smtClean="0"/>
              <a:t>No Fellowship!</a:t>
            </a:r>
          </a:p>
        </p:txBody>
      </p:sp>
    </p:spTree>
    <p:extLst>
      <p:ext uri="{BB962C8B-B14F-4D97-AF65-F5344CB8AC3E}">
        <p14:creationId xmlns:p14="http://schemas.microsoft.com/office/powerpoint/2010/main" xmlns="" val="35374624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74613" y="796098"/>
            <a:ext cx="11506200" cy="1569660"/>
          </a:xfrm>
          <a:prstGeom prst="rect">
            <a:avLst/>
          </a:prstGeom>
          <a:noFill/>
          <a:ln>
            <a:noFill/>
          </a:ln>
        </p:spPr>
        <p:txBody>
          <a:bodyPr wrap="square" rtlCol="0" anchor="ctr" anchorCtr="1">
            <a:spAutoFit/>
          </a:bodyPr>
          <a:lstStyle/>
          <a:p>
            <a:pPr>
              <a:spcBef>
                <a:spcPts val="600"/>
              </a:spcBef>
              <a:spcAft>
                <a:spcPts val="600"/>
              </a:spcAft>
            </a:pPr>
            <a:r>
              <a:rPr lang="en-US" dirty="0" smtClean="0"/>
              <a:t>“To </a:t>
            </a:r>
            <a:r>
              <a:rPr lang="en-US" dirty="0"/>
              <a:t>empower governments and businesses around the world to make better, faster operational decisions. Through superior software and services, we enable our customers to organize vast amounts of complex data into understandable visual </a:t>
            </a:r>
            <a:r>
              <a:rPr lang="en-US" dirty="0" smtClean="0"/>
              <a:t>representations.”</a:t>
            </a:r>
            <a:endParaRPr lang="en-US" i="1"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3015" y="2514600"/>
            <a:ext cx="5740399" cy="4305300"/>
          </a:xfrm>
          <a:prstGeom prst="rect">
            <a:avLst/>
          </a:prstGeom>
        </p:spPr>
      </p:pic>
      <p:sp>
        <p:nvSpPr>
          <p:cNvPr id="6" name="Rectangle 5"/>
          <p:cNvSpPr/>
          <p:nvPr/>
        </p:nvSpPr>
        <p:spPr>
          <a:xfrm>
            <a:off x="227013" y="2743204"/>
            <a:ext cx="6477000" cy="203132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dirty="0" smtClean="0"/>
              <a:t>Am I in Fellowship?</a:t>
            </a:r>
          </a:p>
          <a:p>
            <a:pPr marL="952393" lvl="1" indent="-342900">
              <a:spcBef>
                <a:spcPts val="600"/>
              </a:spcBef>
              <a:spcAft>
                <a:spcPts val="600"/>
              </a:spcAft>
              <a:buFont typeface="Arial" panose="020B0604020202020204" pitchFamily="34" charset="0"/>
              <a:buChar char="•"/>
            </a:pPr>
            <a:r>
              <a:rPr lang="en-US" dirty="0" smtClean="0"/>
              <a:t>Is there an action and/or goal?</a:t>
            </a:r>
          </a:p>
          <a:p>
            <a:pPr marL="952393" lvl="1" indent="-342900">
              <a:spcBef>
                <a:spcPts val="600"/>
              </a:spcBef>
              <a:spcAft>
                <a:spcPts val="600"/>
              </a:spcAft>
              <a:buFont typeface="Arial" panose="020B0604020202020204" pitchFamily="34" charset="0"/>
              <a:buChar char="•"/>
            </a:pPr>
            <a:r>
              <a:rPr lang="en-US" dirty="0" smtClean="0"/>
              <a:t>Is that action common?</a:t>
            </a:r>
          </a:p>
          <a:p>
            <a:pPr marL="952393" lvl="1" indent="-342900">
              <a:spcBef>
                <a:spcPts val="600"/>
              </a:spcBef>
              <a:spcAft>
                <a:spcPts val="600"/>
              </a:spcAft>
              <a:buFont typeface="Arial" panose="020B0604020202020204" pitchFamily="34" charset="0"/>
              <a:buChar char="•"/>
            </a:pPr>
            <a:r>
              <a:rPr lang="en-US" dirty="0" smtClean="0"/>
              <a:t>Is the motive common?</a:t>
            </a:r>
          </a:p>
        </p:txBody>
      </p:sp>
    </p:spTree>
    <p:extLst>
      <p:ext uri="{BB962C8B-B14F-4D97-AF65-F5344CB8AC3E}">
        <p14:creationId xmlns:p14="http://schemas.microsoft.com/office/powerpoint/2010/main" xmlns="" val="753447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150811" y="568647"/>
            <a:ext cx="9448800" cy="3293209"/>
          </a:xfrm>
          <a:prstGeom prst="rect">
            <a:avLst/>
          </a:prstGeom>
          <a:noFill/>
          <a:ln>
            <a:noFill/>
          </a:ln>
        </p:spPr>
        <p:txBody>
          <a:bodyPr wrap="square" rtlCol="0" anchor="ctr" anchorCtr="1">
            <a:spAutoFit/>
          </a:bodyPr>
          <a:lstStyle/>
          <a:p>
            <a:pPr marL="342900" indent="-342900">
              <a:spcBef>
                <a:spcPts val="600"/>
              </a:spcBef>
              <a:spcAft>
                <a:spcPts val="600"/>
              </a:spcAft>
              <a:buFont typeface="Arial" panose="020B0604020202020204" pitchFamily="34" charset="0"/>
              <a:buChar char="•"/>
            </a:pPr>
            <a:r>
              <a:rPr lang="en-US" dirty="0" smtClean="0"/>
              <a:t>Two “Levels of Fellowship in I John</a:t>
            </a:r>
          </a:p>
          <a:p>
            <a:pPr marL="952393" lvl="1" indent="-342900">
              <a:spcBef>
                <a:spcPts val="600"/>
              </a:spcBef>
              <a:spcAft>
                <a:spcPts val="600"/>
              </a:spcAft>
              <a:buFont typeface="Arial" panose="020B0604020202020204" pitchFamily="34" charset="0"/>
              <a:buChar char="•"/>
            </a:pPr>
            <a:r>
              <a:rPr lang="en-US" dirty="0" smtClean="0"/>
              <a:t>Fellowship with God</a:t>
            </a:r>
          </a:p>
          <a:p>
            <a:pPr marL="1561887" lvl="2" indent="-342900">
              <a:spcBef>
                <a:spcPts val="600"/>
              </a:spcBef>
              <a:spcAft>
                <a:spcPts val="600"/>
              </a:spcAft>
              <a:buFont typeface="Arial" panose="020B0604020202020204" pitchFamily="34" charset="0"/>
              <a:buChar char="•"/>
            </a:pPr>
            <a:r>
              <a:rPr lang="en-US" dirty="0" smtClean="0"/>
              <a:t>God’s Objective – II Peter 3:9</a:t>
            </a:r>
          </a:p>
          <a:p>
            <a:pPr>
              <a:spcBef>
                <a:spcPts val="600"/>
              </a:spcBef>
              <a:spcAft>
                <a:spcPts val="600"/>
              </a:spcAft>
            </a:pPr>
            <a:r>
              <a:rPr lang="en-US" i="1" dirty="0" smtClean="0"/>
              <a:t>“The Lord is not slow about His promise, as some count slowness, but is patient toward you, not wishing for any to perish but for all to come to repentance.”</a:t>
            </a:r>
          </a:p>
          <a:p>
            <a:pPr marL="1561887" lvl="2" indent="-342900">
              <a:spcBef>
                <a:spcPts val="600"/>
              </a:spcBef>
              <a:spcAft>
                <a:spcPts val="600"/>
              </a:spcAft>
              <a:buFont typeface="Arial" panose="020B0604020202020204" pitchFamily="34" charset="0"/>
              <a:buChar char="•"/>
            </a:pPr>
            <a:r>
              <a:rPr lang="en-US" i="1" dirty="0" smtClean="0"/>
              <a:t>Ephesians 4:11-13</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23015" y="2514600"/>
            <a:ext cx="5740399" cy="4305300"/>
          </a:xfrm>
          <a:prstGeom prst="rect">
            <a:avLst/>
          </a:prstGeom>
        </p:spPr>
      </p:pic>
      <p:sp>
        <p:nvSpPr>
          <p:cNvPr id="6" name="Rectangle 5"/>
          <p:cNvSpPr/>
          <p:nvPr/>
        </p:nvSpPr>
        <p:spPr>
          <a:xfrm>
            <a:off x="608014" y="4114804"/>
            <a:ext cx="6477000" cy="2031325"/>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dirty="0" smtClean="0"/>
              <a:t>Are we in fellowship with God?</a:t>
            </a:r>
          </a:p>
          <a:p>
            <a:pPr marL="952393" lvl="1" indent="-342900">
              <a:spcBef>
                <a:spcPts val="600"/>
              </a:spcBef>
              <a:spcAft>
                <a:spcPts val="600"/>
              </a:spcAft>
              <a:buFont typeface="Arial" panose="020B0604020202020204" pitchFamily="34" charset="0"/>
              <a:buChar char="•"/>
            </a:pPr>
            <a:r>
              <a:rPr lang="en-US" dirty="0" smtClean="0"/>
              <a:t>Is there an action and/or goal?</a:t>
            </a:r>
          </a:p>
          <a:p>
            <a:pPr marL="952393" lvl="1" indent="-342900">
              <a:spcBef>
                <a:spcPts val="600"/>
              </a:spcBef>
              <a:spcAft>
                <a:spcPts val="600"/>
              </a:spcAft>
              <a:buFont typeface="Arial" panose="020B0604020202020204" pitchFamily="34" charset="0"/>
              <a:buChar char="•"/>
            </a:pPr>
            <a:r>
              <a:rPr lang="en-US" dirty="0" smtClean="0"/>
              <a:t>Is that action common?</a:t>
            </a:r>
          </a:p>
          <a:p>
            <a:pPr marL="952393" lvl="1" indent="-342900">
              <a:spcBef>
                <a:spcPts val="600"/>
              </a:spcBef>
              <a:spcAft>
                <a:spcPts val="600"/>
              </a:spcAft>
              <a:buFont typeface="Arial" panose="020B0604020202020204" pitchFamily="34" charset="0"/>
              <a:buChar char="•"/>
            </a:pPr>
            <a:r>
              <a:rPr lang="en-US" dirty="0" smtClean="0"/>
              <a:t>Is the motive common?</a:t>
            </a:r>
          </a:p>
        </p:txBody>
      </p:sp>
    </p:spTree>
    <p:extLst>
      <p:ext uri="{BB962C8B-B14F-4D97-AF65-F5344CB8AC3E}">
        <p14:creationId xmlns:p14="http://schemas.microsoft.com/office/powerpoint/2010/main" xmlns="" val="4732249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77786" y="685802"/>
            <a:ext cx="9871633" cy="3077766"/>
          </a:xfrm>
          <a:prstGeom prst="rect">
            <a:avLst/>
          </a:prstGeom>
          <a:noFill/>
          <a:ln>
            <a:noFill/>
          </a:ln>
        </p:spPr>
        <p:txBody>
          <a:bodyPr wrap="square" rtlCol="0" anchor="ctr" anchorCtr="1">
            <a:spAutoFit/>
          </a:bodyPr>
          <a:lstStyle/>
          <a:p>
            <a:pPr marL="342900" indent="-342900">
              <a:spcBef>
                <a:spcPts val="600"/>
              </a:spcBef>
              <a:spcAft>
                <a:spcPts val="600"/>
              </a:spcAft>
              <a:buFont typeface="Arial" panose="020B0604020202020204" pitchFamily="34" charset="0"/>
              <a:buChar char="•"/>
            </a:pPr>
            <a:r>
              <a:rPr lang="en-US" dirty="0" smtClean="0"/>
              <a:t>Two “Levels of Fellowship in I John</a:t>
            </a:r>
          </a:p>
          <a:p>
            <a:pPr marL="952393" lvl="1" indent="-342900">
              <a:spcBef>
                <a:spcPts val="600"/>
              </a:spcBef>
              <a:spcAft>
                <a:spcPts val="600"/>
              </a:spcAft>
              <a:buFont typeface="Arial" panose="020B0604020202020204" pitchFamily="34" charset="0"/>
              <a:buChar char="•"/>
            </a:pPr>
            <a:r>
              <a:rPr lang="en-US" dirty="0" smtClean="0"/>
              <a:t>Fellowship with one another</a:t>
            </a:r>
          </a:p>
          <a:p>
            <a:pPr marL="952393" lvl="1" indent="-342900">
              <a:spcBef>
                <a:spcPts val="600"/>
              </a:spcBef>
              <a:spcAft>
                <a:spcPts val="600"/>
              </a:spcAft>
              <a:buFont typeface="Arial" panose="020B0604020202020204" pitchFamily="34" charset="0"/>
              <a:buChar char="•"/>
            </a:pPr>
            <a:r>
              <a:rPr lang="en-US" dirty="0" smtClean="0"/>
              <a:t>Are all three elements present?</a:t>
            </a:r>
          </a:p>
          <a:p>
            <a:pPr marL="1561887" lvl="2" indent="-342900">
              <a:spcBef>
                <a:spcPts val="600"/>
              </a:spcBef>
              <a:spcAft>
                <a:spcPts val="600"/>
              </a:spcAft>
              <a:buFont typeface="Arial" panose="020B0604020202020204" pitchFamily="34" charset="0"/>
              <a:buChar char="•"/>
            </a:pPr>
            <a:r>
              <a:rPr lang="en-US" dirty="0" smtClean="0"/>
              <a:t>Are we all participating in an action toward a goal?</a:t>
            </a:r>
          </a:p>
          <a:p>
            <a:pPr marL="1561887" lvl="2" indent="-342900">
              <a:spcBef>
                <a:spcPts val="600"/>
              </a:spcBef>
              <a:spcAft>
                <a:spcPts val="600"/>
              </a:spcAft>
              <a:buFont typeface="Arial" panose="020B0604020202020204" pitchFamily="34" charset="0"/>
              <a:buChar char="•"/>
            </a:pPr>
            <a:r>
              <a:rPr lang="en-US" dirty="0" smtClean="0"/>
              <a:t>Is that action common to all of us?</a:t>
            </a:r>
          </a:p>
          <a:p>
            <a:pPr marL="1561887" lvl="2" indent="-342900">
              <a:spcBef>
                <a:spcPts val="600"/>
              </a:spcBef>
              <a:spcAft>
                <a:spcPts val="600"/>
              </a:spcAft>
              <a:buFont typeface="Arial" panose="020B0604020202020204" pitchFamily="34" charset="0"/>
              <a:buChar char="•"/>
            </a:pPr>
            <a:r>
              <a:rPr lang="en-US" dirty="0" smtClean="0"/>
              <a:t>Do we have a common motive for our actions?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1614" y="2686050"/>
            <a:ext cx="5511800" cy="4133850"/>
          </a:xfrm>
          <a:prstGeom prst="rect">
            <a:avLst/>
          </a:prstGeom>
        </p:spPr>
      </p:pic>
    </p:spTree>
    <p:extLst>
      <p:ext uri="{BB962C8B-B14F-4D97-AF65-F5344CB8AC3E}">
        <p14:creationId xmlns:p14="http://schemas.microsoft.com/office/powerpoint/2010/main" xmlns="" val="149111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11" y="45423"/>
            <a:ext cx="5107488" cy="523220"/>
          </a:xfrm>
          <a:prstGeom prst="rect">
            <a:avLst/>
          </a:prstGeom>
          <a:noFill/>
          <a:ln>
            <a:noFill/>
          </a:ln>
        </p:spPr>
        <p:txBody>
          <a:bodyPr wrap="none" rtlCol="0" anchor="ctr" anchorCtr="1">
            <a:spAutoFit/>
          </a:bodyPr>
          <a:lstStyle/>
          <a:p>
            <a:r>
              <a:rPr lang="en-US" sz="2800" dirty="0" smtClean="0"/>
              <a:t>If Christianity Were My Job…</a:t>
            </a:r>
          </a:p>
        </p:txBody>
      </p:sp>
      <p:sp>
        <p:nvSpPr>
          <p:cNvPr id="5" name="TextBox 4"/>
          <p:cNvSpPr txBox="1"/>
          <p:nvPr/>
        </p:nvSpPr>
        <p:spPr>
          <a:xfrm>
            <a:off x="-77786" y="947414"/>
            <a:ext cx="9871633" cy="2554545"/>
          </a:xfrm>
          <a:prstGeom prst="rect">
            <a:avLst/>
          </a:prstGeom>
          <a:noFill/>
          <a:ln>
            <a:noFill/>
          </a:ln>
        </p:spPr>
        <p:txBody>
          <a:bodyPr wrap="square" rtlCol="0" anchor="ctr" anchorCtr="1">
            <a:spAutoFit/>
          </a:bodyPr>
          <a:lstStyle/>
          <a:p>
            <a:pPr marL="342900" indent="-342900">
              <a:spcBef>
                <a:spcPts val="600"/>
              </a:spcBef>
              <a:spcAft>
                <a:spcPts val="600"/>
              </a:spcAft>
              <a:buFont typeface="Arial" panose="020B0604020202020204" pitchFamily="34" charset="0"/>
              <a:buChar char="•"/>
            </a:pPr>
            <a:r>
              <a:rPr lang="en-US" dirty="0" smtClean="0"/>
              <a:t>How do we ensure we are in fellowship?</a:t>
            </a:r>
          </a:p>
          <a:p>
            <a:pPr marL="952393" lvl="1" indent="-342900">
              <a:spcBef>
                <a:spcPts val="600"/>
              </a:spcBef>
              <a:spcAft>
                <a:spcPts val="600"/>
              </a:spcAft>
              <a:buFont typeface="Arial" panose="020B0604020202020204" pitchFamily="34" charset="0"/>
              <a:buChar char="•"/>
            </a:pPr>
            <a:r>
              <a:rPr lang="en-US" dirty="0" smtClean="0"/>
              <a:t>Ephesians 4</a:t>
            </a:r>
          </a:p>
          <a:p>
            <a:pPr marL="1561887" lvl="2" indent="-342900">
              <a:spcBef>
                <a:spcPts val="600"/>
              </a:spcBef>
              <a:spcAft>
                <a:spcPts val="600"/>
              </a:spcAft>
              <a:buFont typeface="Arial" panose="020B0604020202020204" pitchFamily="34" charset="0"/>
              <a:buChar char="•"/>
            </a:pPr>
            <a:r>
              <a:rPr lang="en-US" dirty="0" smtClean="0"/>
              <a:t>Have the right attitude toward one another – v.1-3</a:t>
            </a:r>
          </a:p>
          <a:p>
            <a:pPr marL="1561887" lvl="2" indent="-342900">
              <a:spcBef>
                <a:spcPts val="600"/>
              </a:spcBef>
              <a:spcAft>
                <a:spcPts val="600"/>
              </a:spcAft>
              <a:buFont typeface="Arial" panose="020B0604020202020204" pitchFamily="34" charset="0"/>
              <a:buChar char="•"/>
            </a:pPr>
            <a:r>
              <a:rPr lang="en-US" dirty="0" smtClean="0"/>
              <a:t>Be unified in doctrine – v. 4-6</a:t>
            </a:r>
          </a:p>
          <a:p>
            <a:pPr marL="1561887" lvl="2" indent="-342900">
              <a:spcBef>
                <a:spcPts val="600"/>
              </a:spcBef>
              <a:spcAft>
                <a:spcPts val="600"/>
              </a:spcAft>
              <a:buFont typeface="Arial" panose="020B0604020202020204" pitchFamily="34" charset="0"/>
              <a:buChar char="•"/>
            </a:pPr>
            <a:r>
              <a:rPr lang="en-US" dirty="0" smtClean="0"/>
              <a:t>Do your job – v.11-16</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1614" y="2686050"/>
            <a:ext cx="5511800" cy="4133850"/>
          </a:xfrm>
          <a:prstGeom prst="rect">
            <a:avLst/>
          </a:prstGeom>
        </p:spPr>
      </p:pic>
      <p:sp>
        <p:nvSpPr>
          <p:cNvPr id="4" name="Rectangle 3"/>
          <p:cNvSpPr/>
          <p:nvPr/>
        </p:nvSpPr>
        <p:spPr>
          <a:xfrm>
            <a:off x="303212" y="3652826"/>
            <a:ext cx="6858000" cy="1508105"/>
          </a:xfrm>
          <a:prstGeom prst="rect">
            <a:avLst/>
          </a:prstGeom>
        </p:spPr>
        <p:txBody>
          <a:bodyPr wrap="square">
            <a:spAutoFit/>
          </a:bodyPr>
          <a:lstStyle/>
          <a:p>
            <a:pPr marL="952393" lvl="1" indent="-342900">
              <a:spcBef>
                <a:spcPts val="600"/>
              </a:spcBef>
              <a:spcAft>
                <a:spcPts val="600"/>
              </a:spcAft>
              <a:buFont typeface="Arial" panose="020B0604020202020204" pitchFamily="34" charset="0"/>
              <a:buChar char="•"/>
            </a:pPr>
            <a:r>
              <a:rPr lang="en-US" dirty="0" smtClean="0"/>
              <a:t>Show up for work – Hebrews 10:24-25</a:t>
            </a:r>
          </a:p>
          <a:p>
            <a:pPr marL="952393" lvl="1" indent="-342900">
              <a:spcBef>
                <a:spcPts val="600"/>
              </a:spcBef>
              <a:spcAft>
                <a:spcPts val="600"/>
              </a:spcAft>
              <a:buFont typeface="Arial" panose="020B0604020202020204" pitchFamily="34" charset="0"/>
              <a:buChar char="•"/>
            </a:pPr>
            <a:r>
              <a:rPr lang="en-US" dirty="0" smtClean="0"/>
              <a:t>Be subject to one another – Eph. 5:21</a:t>
            </a:r>
          </a:p>
          <a:p>
            <a:pPr marL="952393" lvl="1" indent="-342900">
              <a:spcBef>
                <a:spcPts val="600"/>
              </a:spcBef>
              <a:spcAft>
                <a:spcPts val="600"/>
              </a:spcAft>
              <a:buFont typeface="Arial" panose="020B0604020202020204" pitchFamily="34" charset="0"/>
              <a:buChar char="•"/>
            </a:pPr>
            <a:r>
              <a:rPr lang="en-US" dirty="0" smtClean="0"/>
              <a:t>Build up one another – Rom. 14:19</a:t>
            </a:r>
            <a:endParaRPr lang="en-US" dirty="0"/>
          </a:p>
        </p:txBody>
      </p:sp>
    </p:spTree>
    <p:extLst>
      <p:ext uri="{BB962C8B-B14F-4D97-AF65-F5344CB8AC3E}">
        <p14:creationId xmlns:p14="http://schemas.microsoft.com/office/powerpoint/2010/main" xmlns="" val="1134846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Title</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- 1.1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- 1.2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- 1.3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- 1.7</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- 1.4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1</a:t>
            </a:r>
            <a:endParaRPr lang="en-US" sz="1800" dirty="0">
              <a:solidFill>
                <a:prstClr val="black"/>
              </a:solidFill>
            </a:endParaRPr>
          </a:p>
        </p:txBody>
      </p:sp>
    </p:spTree>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- 2.1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- 2.2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- 2.3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- 2.4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2</a:t>
            </a:r>
            <a:endParaRPr lang="en-US" sz="1800" dirty="0">
              <a:solidFill>
                <a:prstClr val="black"/>
              </a:solidFill>
            </a:endParaRPr>
          </a:p>
        </p:txBody>
      </p:sp>
    </p:spTree>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- 3.1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- 3.2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- 3.3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- 3.4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Verse 3</a:t>
            </a:r>
            <a:endParaRPr lang="en-US" sz="1800" dirty="0">
              <a:solidFill>
                <a:prstClr val="black"/>
              </a:solidFill>
            </a:endParaRPr>
          </a:p>
        </p:txBody>
      </p:sp>
    </p:spTree>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- 4.1</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660 - I Will Sing Of The Mercies - 1.8</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- 4.2</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- 4.3</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Tree>
  </p:cSld>
  <p:clrMapOvr>
    <a:masterClrMapping/>
  </p:clrMapOvr>
  <p:transition>
    <p:wipe dir="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a:bodyPr>
          <a:lstStyle/>
          <a:p>
            <a:r>
              <a:rPr lang="en-US" dirty="0" smtClean="0"/>
              <a:t>431 - None Of Self And All Of Thee - 4.4</a:t>
            </a:r>
            <a:endParaRPr lang="en-US" dirty="0"/>
          </a:p>
        </p:txBody>
      </p:sp>
      <p:pic>
        <p:nvPicPr>
          <p:cNvPr id="5" name="HymnSlide" descr="HymnSlideImage.png"/>
          <p:cNvPicPr>
            <a:picLocks noChangeAspect="1"/>
          </p:cNvPicPr>
          <p:nvPr/>
        </p:nvPicPr>
        <p:blipFill>
          <a:blip r:embed="rId2" cstate="print"/>
          <a:stretch>
            <a:fillRect/>
          </a:stretch>
        </p:blipFill>
        <p:spPr>
          <a:xfrm>
            <a:off x="0" y="0"/>
            <a:ext cx="12188825" cy="6858000"/>
          </a:xfrm>
          <a:prstGeom prst="rect">
            <a:avLst/>
          </a:prstGeom>
        </p:spPr>
      </p:pic>
      <p:sp>
        <p:nvSpPr>
          <p:cNvPr id="3" name="HymnText"/>
          <p:cNvSpPr txBox="1"/>
          <p:nvPr/>
        </p:nvSpPr>
        <p:spPr>
          <a:xfrm>
            <a:off x="203147" y="6400800"/>
            <a:ext cx="11782531" cy="369332"/>
          </a:xfrm>
          <a:prstGeom prst="rect">
            <a:avLst/>
          </a:prstGeom>
          <a:noFill/>
        </p:spPr>
        <p:txBody>
          <a:bodyPr wrap="square" rtlCol="0">
            <a:spAutoFit/>
          </a:bodyPr>
          <a:lstStyle/>
          <a:p>
            <a:pPr algn="r" defTabSz="914400"/>
            <a:r>
              <a:rPr lang="en-US" sz="1800" dirty="0" smtClean="0">
                <a:solidFill>
                  <a:prstClr val="black"/>
                </a:solidFill>
              </a:rPr>
              <a:t>End of Song</a:t>
            </a:r>
            <a:endParaRPr lang="en-US" sz="1800" dirty="0">
              <a:solidFill>
                <a:prstClr val="black"/>
              </a:solidFill>
            </a:endParaRPr>
          </a:p>
        </p:txBody>
      </p:sp>
    </p:spTree>
  </p:cSld>
  <p:clrMapOvr>
    <a:masterClrMapping/>
  </p:clrMapOvr>
  <p:transition>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55074" y="3124203"/>
            <a:ext cx="5281824" cy="646331"/>
          </a:xfrm>
          <a:prstGeom prst="rect">
            <a:avLst/>
          </a:prstGeom>
          <a:noFill/>
        </p:spPr>
        <p:txBody>
          <a:bodyPr wrap="square" rtlCol="0">
            <a:spAutoFit/>
          </a:bodyPr>
          <a:lstStyle/>
          <a:p>
            <a:pPr algn="ctr" defTabSz="914400"/>
            <a:r>
              <a:rPr lang="en-US" sz="3600" dirty="0">
                <a:solidFill>
                  <a:prstClr val="white"/>
                </a:solidFill>
                <a:latin typeface="Plantagenet Cherokee" pitchFamily="18" charset="0"/>
              </a:rPr>
              <a:t>Collection</a:t>
            </a: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rimson landscape desig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xmlns="" name="TF03460512.potx" id="{FAD57A1D-FD3F-410E-BC16-DC0572F34EA3}" vid="{8B1535A0-4296-40FA-BB7E-C6BB75A63359}"/>
    </a:ext>
  </a:ext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 landscape design slides</Template>
  <TotalTime>3502</TotalTime>
  <Words>1526</Words>
  <Application>Microsoft Office PowerPoint</Application>
  <PresentationFormat>Custom</PresentationFormat>
  <Paragraphs>203</Paragraphs>
  <Slides>93</Slides>
  <Notes>2</Notes>
  <HiddenSlides>0</HiddenSlides>
  <MMClips>0</MMClips>
  <ScaleCrop>false</ScaleCrop>
  <HeadingPairs>
    <vt:vector size="4" baseType="variant">
      <vt:variant>
        <vt:lpstr>Theme</vt:lpstr>
      </vt:variant>
      <vt:variant>
        <vt:i4>6</vt:i4>
      </vt:variant>
      <vt:variant>
        <vt:lpstr>Slide Titles</vt:lpstr>
      </vt:variant>
      <vt:variant>
        <vt:i4>93</vt:i4>
      </vt:variant>
    </vt:vector>
  </HeadingPairs>
  <TitlesOfParts>
    <vt:vector size="99" baseType="lpstr">
      <vt:lpstr>Crimson landscape design template</vt:lpstr>
      <vt:lpstr>Apex</vt:lpstr>
      <vt:lpstr>1_Office Theme</vt:lpstr>
      <vt:lpstr>Office Theme</vt:lpstr>
      <vt:lpstr>2_Office Theme</vt:lpstr>
      <vt:lpstr>3_Office Theme</vt:lpstr>
      <vt:lpstr>660 - I Will Sing Of The Mercies - Title</vt:lpstr>
      <vt:lpstr>660 - I Will Sing Of The Mercies - 1.1</vt:lpstr>
      <vt:lpstr>660 - I Will Sing Of The Mercies - 1.2</vt:lpstr>
      <vt:lpstr>660 - I Will Sing Of The Mercies - 1.3</vt:lpstr>
      <vt:lpstr>660 - I Will Sing Of The Mercies - 1.4</vt:lpstr>
      <vt:lpstr>660 - I Will Sing Of The Mercies - 1.5</vt:lpstr>
      <vt:lpstr>660 - I Will Sing Of The Mercies - 1.6</vt:lpstr>
      <vt:lpstr>660 - I Will Sing Of The Mercies - 1.7</vt:lpstr>
      <vt:lpstr>660 - I Will Sing Of The Mercies - 1.8</vt:lpstr>
      <vt:lpstr>660 - I Will Sing Of The Mercies - 1.9</vt:lpstr>
      <vt:lpstr>Poor Wayfaring Stranger</vt:lpstr>
      <vt:lpstr>1 - I Am a Poor Wayfaring Stranger</vt:lpstr>
      <vt:lpstr>1 - I Am a Poor Wayfaring Stranger</vt:lpstr>
      <vt:lpstr>1 - I Am a Poor Wayfaring Stranger</vt:lpstr>
      <vt:lpstr>1 - I Am a Poor Wayfaring Stranger</vt:lpstr>
      <vt:lpstr>2 - I Am a Poor Wayfaring Stranger</vt:lpstr>
      <vt:lpstr>2 - I Am a Poor Wayfaring Stranger</vt:lpstr>
      <vt:lpstr>2 - I Am a Poor Wayfaring Stranger</vt:lpstr>
      <vt:lpstr>2 - I Am a Poor Wayfaring Stranger</vt:lpstr>
      <vt:lpstr>3 - I Am a Poor Wayfaring Stranger</vt:lpstr>
      <vt:lpstr>3 - I Am a Poor Wayfaring Stranger</vt:lpstr>
      <vt:lpstr>3 - I Am a Poor Wayfaring Stranger</vt:lpstr>
      <vt:lpstr>3 - I Am a Poor Wayfaring Stranger</vt:lpstr>
      <vt:lpstr>Slide 24</vt:lpstr>
      <vt:lpstr>157 - At The Cross - Title</vt:lpstr>
      <vt:lpstr>157 - At The Cross - 1.1</vt:lpstr>
      <vt:lpstr>157 - At The Cross - 1.2</vt:lpstr>
      <vt:lpstr>157 - At The Cross - C.1</vt:lpstr>
      <vt:lpstr>157 - At The Cross - C.2</vt:lpstr>
      <vt:lpstr>157 - At The Cross - C.3</vt:lpstr>
      <vt:lpstr>157 - At The Cross - 2.1</vt:lpstr>
      <vt:lpstr>157 - At The Cross - 2.2</vt:lpstr>
      <vt:lpstr>157 - At The Cross - C.1</vt:lpstr>
      <vt:lpstr>157 - At The Cross - C.2</vt:lpstr>
      <vt:lpstr>157 - At The Cross - C.3</vt:lpstr>
      <vt:lpstr>157 - At The Cross - 4.1</vt:lpstr>
      <vt:lpstr>157 - At The Cross - 4.2</vt:lpstr>
      <vt:lpstr>157 - At The Cross - C.1</vt:lpstr>
      <vt:lpstr>157 - At The Cross - C.2</vt:lpstr>
      <vt:lpstr>157 - At The Cross - C.3</vt:lpstr>
      <vt:lpstr>Slide 41</vt:lpstr>
      <vt:lpstr>682 - The New Song - Title</vt:lpstr>
      <vt:lpstr>682 - The New Song - 1.1</vt:lpstr>
      <vt:lpstr>682 - The New Song - 1.2</vt:lpstr>
      <vt:lpstr>682 - The New Song - 1.3</vt:lpstr>
      <vt:lpstr>682 - The New Song - 1.4</vt:lpstr>
      <vt:lpstr>682 - The New Song - C.1</vt:lpstr>
      <vt:lpstr>682 - The New Song - C.2</vt:lpstr>
      <vt:lpstr>682 - The New Song - C.3</vt:lpstr>
      <vt:lpstr>682 - The New Song - C.4</vt:lpstr>
      <vt:lpstr>682 - The New Song - C.5</vt:lpstr>
      <vt:lpstr>682 - The New Song - C.6</vt:lpstr>
      <vt:lpstr>682 - The New Song - C.7</vt:lpstr>
      <vt:lpstr>682 - The New Song - C.8</vt:lpstr>
      <vt:lpstr>682 - The New Song - 3.1</vt:lpstr>
      <vt:lpstr>682 - The New Song - 3.2</vt:lpstr>
      <vt:lpstr>682 - The New Song - 3.3</vt:lpstr>
      <vt:lpstr>682 - The New Song - 3.4</vt:lpstr>
      <vt:lpstr>682 - The New Song - C.1</vt:lpstr>
      <vt:lpstr>682 - The New Song - C.2</vt:lpstr>
      <vt:lpstr>682 - The New Song - C.3</vt:lpstr>
      <vt:lpstr>682 - The New Song - C.4</vt:lpstr>
      <vt:lpstr>682 - The New Song - C.5</vt:lpstr>
      <vt:lpstr>682 - The New Song - C.6</vt:lpstr>
      <vt:lpstr>682 - The New Song - C.7</vt:lpstr>
      <vt:lpstr>682 - The New Song - C.8</vt:lpstr>
      <vt:lpstr>Slide 67</vt:lpstr>
      <vt:lpstr>Slide 68</vt:lpstr>
      <vt:lpstr>Slide 69</vt:lpstr>
      <vt:lpstr>Slide 70</vt:lpstr>
      <vt:lpstr>Slide 71</vt:lpstr>
      <vt:lpstr>Slide 72</vt:lpstr>
      <vt:lpstr>Slide 73</vt:lpstr>
      <vt:lpstr>Slide 74</vt:lpstr>
      <vt:lpstr>Slide 75</vt:lpstr>
      <vt:lpstr>431 - None Of Self And All Of Thee - Title</vt:lpstr>
      <vt:lpstr>431 - None Of Self And All Of Thee - 1.1</vt:lpstr>
      <vt:lpstr>431 - None Of Self And All Of Thee - 1.2</vt:lpstr>
      <vt:lpstr>431 - None Of Self And All Of Thee - 1.3</vt:lpstr>
      <vt:lpstr>431 - None Of Self And All Of Thee - 1.4</vt:lpstr>
      <vt:lpstr>431 - None Of Self And All Of Thee - 2.1</vt:lpstr>
      <vt:lpstr>431 - None Of Self And All Of Thee - 2.2</vt:lpstr>
      <vt:lpstr>431 - None Of Self And All Of Thee - 2.3</vt:lpstr>
      <vt:lpstr>431 - None Of Self And All Of Thee - 2.4</vt:lpstr>
      <vt:lpstr>431 - None Of Self And All Of Thee - 3.1</vt:lpstr>
      <vt:lpstr>431 - None Of Self And All Of Thee - 3.2</vt:lpstr>
      <vt:lpstr>431 - None Of Self And All Of Thee - 3.3</vt:lpstr>
      <vt:lpstr>431 - None Of Self And All Of Thee - 3.4</vt:lpstr>
      <vt:lpstr>431 - None Of Self And All Of Thee - 4.1</vt:lpstr>
      <vt:lpstr>431 - None Of Self And All Of Thee - 4.2</vt:lpstr>
      <vt:lpstr>431 - None Of Self And All Of Thee - 4.3</vt:lpstr>
      <vt:lpstr>431 - None Of Self And All Of Thee - 4.4</vt:lpstr>
      <vt:lpstr>Slide 93</vt:lpstr>
    </vt:vector>
  </TitlesOfParts>
  <Company>Intergraph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Wellington, Darren P (Darren Wellington)</dc:creator>
  <cp:lastModifiedBy>SHCOC</cp:lastModifiedBy>
  <cp:revision>36</cp:revision>
  <dcterms:created xsi:type="dcterms:W3CDTF">2016-11-12T03:42:30Z</dcterms:created>
  <dcterms:modified xsi:type="dcterms:W3CDTF">2016-11-27T16:00:24Z</dcterms:modified>
</cp:coreProperties>
</file>